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0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1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7" r:id="rId3"/>
    <p:sldMasterId id="2147483703" r:id="rId4"/>
    <p:sldMasterId id="2147483720" r:id="rId5"/>
    <p:sldMasterId id="2147483735" r:id="rId6"/>
    <p:sldMasterId id="2147483752" r:id="rId7"/>
    <p:sldMasterId id="2147483769" r:id="rId8"/>
    <p:sldMasterId id="2147483786" r:id="rId9"/>
    <p:sldMasterId id="2147483788" r:id="rId10"/>
    <p:sldMasterId id="2147483803" r:id="rId11"/>
    <p:sldMasterId id="2147483818" r:id="rId12"/>
  </p:sldMasterIdLst>
  <p:notesMasterIdLst>
    <p:notesMasterId r:id="rId28"/>
  </p:notesMasterIdLst>
  <p:sldIdLst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</p:sldIdLst>
  <p:sldSz cx="12192000" cy="6858000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cf" initials="n" lastIdx="1" clrIdx="0">
    <p:extLst>
      <p:ext uri="{19B8F6BF-5375-455C-9EA6-DF929625EA0E}">
        <p15:presenceInfo xmlns:p15="http://schemas.microsoft.com/office/powerpoint/2012/main" userId="nacf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F9FB9-AA53-4D78-8364-83585AB1293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7F4E7-0411-4C66-B552-F118D6B2C9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8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73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08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18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71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38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696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64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543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17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6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82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831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674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700861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488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0651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903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277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11819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57984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8082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380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2601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48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10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16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9404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960935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itchFamily="50" charset="-127"/>
                <a:ea typeface="맑은 고딕" pitchFamily="50" charset="-127"/>
              </a:defRPr>
            </a:lvl1pPr>
            <a:lvl2pPr>
              <a:defRPr sz="2400">
                <a:latin typeface="맑은 고딕" pitchFamily="50" charset="-127"/>
                <a:ea typeface="맑은 고딕" pitchFamily="50" charset="-127"/>
              </a:defRPr>
            </a:lvl2pPr>
            <a:lvl3pPr>
              <a:defRPr sz="2000">
                <a:latin typeface="맑은 고딕" pitchFamily="50" charset="-127"/>
                <a:ea typeface="맑은 고딕" pitchFamily="50" charset="-127"/>
              </a:defRPr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itchFamily="50" charset="-127"/>
                <a:ea typeface="맑은 고딕" pitchFamily="50" charset="-127"/>
              </a:defRPr>
            </a:lvl1pPr>
            <a:lvl2pPr>
              <a:defRPr sz="2400">
                <a:latin typeface="맑은 고딕" pitchFamily="50" charset="-127"/>
                <a:ea typeface="맑은 고딕" pitchFamily="50" charset="-127"/>
              </a:defRPr>
            </a:lvl2pPr>
            <a:lvl3pPr>
              <a:defRPr sz="2000">
                <a:latin typeface="맑은 고딕" pitchFamily="50" charset="-127"/>
                <a:ea typeface="맑은 고딕" pitchFamily="50" charset="-127"/>
              </a:defRPr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9339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itchFamily="50" charset="-127"/>
                <a:ea typeface="맑은 고딕" pitchFamily="50" charset="-127"/>
              </a:defRPr>
            </a:lvl1pPr>
            <a:lvl2pPr>
              <a:defRPr sz="2000">
                <a:latin typeface="맑은 고딕" pitchFamily="50" charset="-127"/>
                <a:ea typeface="맑은 고딕" pitchFamily="50" charset="-127"/>
              </a:defRPr>
            </a:lvl2pPr>
            <a:lvl3pPr>
              <a:defRPr sz="1800">
                <a:latin typeface="맑은 고딕" pitchFamily="50" charset="-127"/>
                <a:ea typeface="맑은 고딕" pitchFamily="50" charset="-127"/>
              </a:defRPr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itchFamily="50" charset="-127"/>
                <a:ea typeface="맑은 고딕" pitchFamily="50" charset="-127"/>
              </a:defRPr>
            </a:lvl1pPr>
            <a:lvl2pPr>
              <a:defRPr sz="2000">
                <a:latin typeface="맑은 고딕" pitchFamily="50" charset="-127"/>
                <a:ea typeface="맑은 고딕" pitchFamily="50" charset="-127"/>
              </a:defRPr>
            </a:lvl2pPr>
            <a:lvl3pPr>
              <a:defRPr sz="1800">
                <a:latin typeface="맑은 고딕" pitchFamily="50" charset="-127"/>
                <a:ea typeface="맑은 고딕" pitchFamily="50" charset="-127"/>
              </a:defRPr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683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688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48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맑은 고딕" pitchFamily="50" charset="-127"/>
                <a:ea typeface="맑은 고딕" pitchFamily="50" charset="-127"/>
              </a:defRPr>
            </a:lvl1pPr>
            <a:lvl2pPr>
              <a:defRPr sz="2800">
                <a:latin typeface="맑은 고딕" pitchFamily="50" charset="-127"/>
                <a:ea typeface="맑은 고딕" pitchFamily="50" charset="-127"/>
              </a:defRPr>
            </a:lvl2pPr>
            <a:lvl3pPr>
              <a:defRPr sz="2400">
                <a:latin typeface="맑은 고딕" pitchFamily="50" charset="-127"/>
                <a:ea typeface="맑은 고딕" pitchFamily="50" charset="-127"/>
              </a:defRPr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49521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483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239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86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6169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63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577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309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116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4636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6522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80773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3923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3952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7229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20010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247891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4148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4091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7012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69255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2387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10681021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0284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7619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5022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774993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1073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2731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4184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67998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7397328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3074046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645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96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5592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2378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2782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8067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9121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470906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1110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1775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4868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9098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7839959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955546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7684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2588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6956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6401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4309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8040078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9435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7803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1354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4106928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8830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6573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210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844136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231414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264765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3211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0521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6302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3242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4787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22812242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6335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5640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2595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451278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47844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4139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91042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3015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080712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630643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4286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6428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8188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6573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2319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2875728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0246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dministrator\Desktop\naver_com_20130319_101049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11" y="1125538"/>
            <a:ext cx="3966308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>
            <a:spLocks noChangeArrowheads="1"/>
          </p:cNvSpPr>
          <p:nvPr userDrawn="1"/>
        </p:nvSpPr>
        <p:spPr bwMode="auto">
          <a:xfrm>
            <a:off x="664310" y="1706563"/>
            <a:ext cx="2840892" cy="402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defRPr/>
            </a:pPr>
            <a:endParaRPr lang="ko-KR" altLang="en-US" sz="400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658447" y="1692278"/>
            <a:ext cx="2836985" cy="144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ko-KR" sz="700" dirty="0">
                <a:solidFill>
                  <a:prstClr val="white"/>
                </a:solidFill>
              </a:rPr>
              <a:t>Indicator</a:t>
            </a:r>
            <a:endParaRPr lang="ko-KR" altLang="en-US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425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448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116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440421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0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3733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5645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732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256669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82404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8871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1692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69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233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68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7152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6442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520648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207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381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3190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226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49429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60517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4494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372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769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132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212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85822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50517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21006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41373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85253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35727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13129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32356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87190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25726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80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7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89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05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5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238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38"/>
          <p:cNvSpPr txBox="1">
            <a:spLocks noChangeArrowheads="1"/>
          </p:cNvSpPr>
          <p:nvPr/>
        </p:nvSpPr>
        <p:spPr bwMode="auto">
          <a:xfrm>
            <a:off x="117231" y="6615114"/>
            <a:ext cx="4407877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7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</a:rPr>
              <a:t>Copyright © </a:t>
            </a:r>
            <a:r>
              <a:rPr lang="en-US" altLang="ko-KR" sz="700" b="1" dirty="0" smtClean="0">
                <a:solidFill>
                  <a:schemeClr val="bg1"/>
                </a:solidFill>
                <a:latin typeface="Arial" pitchFamily="34" charset="0"/>
                <a:ea typeface="바탕" pitchFamily="18" charset="-127"/>
              </a:rPr>
              <a:t>2015 </a:t>
            </a:r>
            <a:r>
              <a:rPr lang="en-US" altLang="ko-KR" sz="700" b="1" dirty="0">
                <a:solidFill>
                  <a:schemeClr val="bg1"/>
                </a:solidFill>
                <a:latin typeface="Arial" pitchFamily="34" charset="0"/>
                <a:ea typeface="바탕" pitchFamily="18" charset="-127"/>
              </a:rPr>
              <a:t>NH INFORMATION SYSTEM</a:t>
            </a:r>
            <a:r>
              <a:rPr lang="en-US" altLang="ko-KR" sz="7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</a:rPr>
              <a:t> Co.,Ltd. All rights reserved</a:t>
            </a:r>
          </a:p>
        </p:txBody>
      </p:sp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695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736492" y="6557964"/>
            <a:ext cx="5613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Arial" charset="0"/>
                <a:ea typeface="-2002" pitchFamily="18" charset="-127"/>
              </a:rPr>
              <a:t>- </a:t>
            </a:r>
            <a:fld id="{67C84E51-FFB1-4EC8-B1FE-7F2CFF69CBEF}" type="slidenum">
              <a:rPr lang="en-US" altLang="ko-KR" sz="1200" b="1">
                <a:latin typeface="Arial" charset="0"/>
                <a:ea typeface="-2002" pitchFamily="18" charset="-127"/>
              </a:rPr>
              <a:pPr>
                <a:defRPr/>
              </a:pPr>
              <a:t>‹#›</a:t>
            </a:fld>
            <a:r>
              <a:rPr lang="en-US" altLang="ko-KR" sz="1200" b="1" dirty="0">
                <a:latin typeface="Arial" charset="0"/>
                <a:ea typeface="-2002" pitchFamily="18" charset="-127"/>
              </a:rPr>
              <a:t> -</a:t>
            </a:r>
          </a:p>
        </p:txBody>
      </p:sp>
      <p:pic>
        <p:nvPicPr>
          <p:cNvPr id="18435" name="Picture 13" descr="Untitled-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908062" y="2060575"/>
            <a:ext cx="7283938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8" descr="투명판"/>
          <p:cNvPicPr>
            <a:picLocks noChangeAspect="1" noChangeArrowheads="1"/>
          </p:cNvPicPr>
          <p:nvPr/>
        </p:nvPicPr>
        <p:blipFill>
          <a:blip r:embed="rId18" cstate="print"/>
          <a:srcRect l="487" t="11713" r="833" b="972"/>
          <a:stretch>
            <a:fillRect/>
          </a:stretch>
        </p:blipFill>
        <p:spPr bwMode="auto">
          <a:xfrm>
            <a:off x="46892" y="765175"/>
            <a:ext cx="12131431" cy="574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99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7737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2" descr="서브_마스터_ver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3316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3317" name="Picture 35" descr="nhi_logo_whit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29" descr="nh_new_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72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18977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17828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151224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6"/>
          <p:cNvSpPr txBox="1">
            <a:spLocks/>
          </p:cNvSpPr>
          <p:nvPr/>
        </p:nvSpPr>
        <p:spPr>
          <a:xfrm>
            <a:off x="8640284" y="2"/>
            <a:ext cx="3566005" cy="260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kumimoji="0" lang="en-US" altLang="ko-KR" sz="1000" dirty="0" smtClean="0">
                <a:solidFill>
                  <a:prstClr val="black"/>
                </a:solidFill>
              </a:rPr>
              <a:t>UI</a:t>
            </a:r>
            <a:r>
              <a:rPr kumimoji="0" lang="ko-KR" altLang="en-US" sz="1000" dirty="0" smtClean="0">
                <a:solidFill>
                  <a:prstClr val="black"/>
                </a:solidFill>
              </a:rPr>
              <a:t>레이아웃</a:t>
            </a:r>
            <a:endParaRPr kumimoji="0" lang="ko-KR" altLang="en-US" sz="1000" dirty="0">
              <a:solidFill>
                <a:prstClr val="black"/>
              </a:solidFill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260647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-677" y="6597352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텍스트 개체 틀 6"/>
          <p:cNvSpPr txBox="1">
            <a:spLocks/>
          </p:cNvSpPr>
          <p:nvPr/>
        </p:nvSpPr>
        <p:spPr>
          <a:xfrm>
            <a:off x="-676" y="2"/>
            <a:ext cx="3566005" cy="260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kumimoji="0" lang="ko-KR" altLang="en-US" sz="1000" dirty="0" err="1" smtClean="0">
                <a:solidFill>
                  <a:prstClr val="black"/>
                </a:solidFill>
              </a:rPr>
              <a:t>프로젝트명</a:t>
            </a:r>
            <a:endParaRPr kumimoji="0" lang="ko-KR" altLang="en-US" sz="1000" dirty="0">
              <a:solidFill>
                <a:prstClr val="black"/>
              </a:solidFill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347115" y="6597354"/>
            <a:ext cx="1468966" cy="168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latinLnBrk="0" hangingPunct="0">
              <a:defRPr/>
            </a:pPr>
            <a:r>
              <a:rPr kumimoji="0" lang="en-US" altLang="ko-KR" sz="1000" dirty="0" smtClean="0">
                <a:solidFill>
                  <a:srgbClr val="000066"/>
                </a:solidFill>
                <a:latin typeface="굴림체"/>
                <a:ea typeface="굴림체"/>
              </a:rPr>
              <a:t>- </a:t>
            </a:r>
            <a:fld id="{3DC15D61-A2E0-43CF-8DF1-8DBB9F7A7F5C}" type="slidenum">
              <a:rPr kumimoji="0" lang="ko-KR" altLang="en-GB" sz="1000" smtClean="0">
                <a:solidFill>
                  <a:srgbClr val="000066"/>
                </a:solidFill>
                <a:latin typeface="굴림체"/>
                <a:ea typeface="굴림체"/>
              </a:rPr>
              <a:pPr algn="ctr" eaLnBrk="0" latinLnBrk="0" hangingPunct="0">
                <a:defRPr/>
              </a:pPr>
              <a:t>‹#›</a:t>
            </a:fld>
            <a:r>
              <a:rPr kumimoji="0" lang="ko-KR" altLang="en-GB" sz="1000" dirty="0" smtClean="0">
                <a:solidFill>
                  <a:srgbClr val="000066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000" dirty="0" smtClean="0">
                <a:solidFill>
                  <a:srgbClr val="000066"/>
                </a:solidFill>
                <a:latin typeface="굴림체"/>
                <a:ea typeface="굴림체"/>
              </a:rPr>
              <a:t>-</a:t>
            </a:r>
            <a:endParaRPr kumimoji="0" lang="en-GB" altLang="ko-KR" sz="1000" dirty="0">
              <a:solidFill>
                <a:srgbClr val="000066"/>
              </a:solidFill>
              <a:latin typeface="굴림체"/>
              <a:ea typeface="굴림체"/>
            </a:endParaRPr>
          </a:p>
        </p:txBody>
      </p:sp>
      <p:pic>
        <p:nvPicPr>
          <p:cNvPr id="7" name="_x452883856" descr="EMB00001708643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6" y="6630304"/>
            <a:ext cx="1199456" cy="19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6630304"/>
            <a:ext cx="1897198" cy="1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6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buFont typeface="Arial" panose="020B0604020202020204" pitchFamily="34" charset="0"/>
        <a:buNone/>
        <a:defRPr sz="1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38"/>
          <p:cNvSpPr txBox="1">
            <a:spLocks noChangeArrowheads="1"/>
          </p:cNvSpPr>
          <p:nvPr/>
        </p:nvSpPr>
        <p:spPr bwMode="auto">
          <a:xfrm>
            <a:off x="117231" y="6615114"/>
            <a:ext cx="4407877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</a:rPr>
              <a:t>Copyright © </a:t>
            </a:r>
            <a:r>
              <a:rPr lang="en-US" altLang="ko-KR" sz="700" b="1" dirty="0" smtClean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2015 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NH INFORMATION SYSTEM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</a:rPr>
              <a:t> Co.,Ltd. All rights reserved</a:t>
            </a:r>
          </a:p>
        </p:txBody>
      </p:sp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170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38"/>
          <p:cNvSpPr txBox="1">
            <a:spLocks noChangeArrowheads="1"/>
          </p:cNvSpPr>
          <p:nvPr/>
        </p:nvSpPr>
        <p:spPr bwMode="auto">
          <a:xfrm>
            <a:off x="117231" y="6615114"/>
            <a:ext cx="4407877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맑은 고딕" pitchFamily="50" charset="-127"/>
              </a:rPr>
              <a:t>Copyright © </a:t>
            </a:r>
            <a:r>
              <a:rPr lang="en-US" altLang="ko-KR" sz="700" b="1" dirty="0" smtClean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2015 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NH INFORMATION SYSTEM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맑은 고딕" pitchFamily="50" charset="-127"/>
              </a:rPr>
              <a:t> Co.,Ltd. All rights reserved</a:t>
            </a:r>
          </a:p>
        </p:txBody>
      </p:sp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715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42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www.farmedu.kr/" TargetMode="External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0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5.png"/><Relationship Id="rId11" Type="http://schemas.openxmlformats.org/officeDocument/2006/relationships/image" Target="../media/image32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5.png"/><Relationship Id="rId11" Type="http://schemas.openxmlformats.org/officeDocument/2006/relationships/image" Target="../media/image36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42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4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5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46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5.png"/><Relationship Id="rId11" Type="http://schemas.openxmlformats.org/officeDocument/2006/relationships/image" Target="../media/image47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5.png"/><Relationship Id="rId11" Type="http://schemas.openxmlformats.org/officeDocument/2006/relationships/image" Target="../media/image48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0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자유형 48"/>
          <p:cNvSpPr/>
          <p:nvPr/>
        </p:nvSpPr>
        <p:spPr>
          <a:xfrm flipH="1">
            <a:off x="3601639" y="5181700"/>
            <a:ext cx="3112081" cy="506842"/>
          </a:xfrm>
          <a:custGeom>
            <a:avLst/>
            <a:gdLst>
              <a:gd name="connsiteX0" fmla="*/ 250177 w 3887209"/>
              <a:gd name="connsiteY0" fmla="*/ 572861 h 726623"/>
              <a:gd name="connsiteX1" fmla="*/ 250177 w 3887209"/>
              <a:gd name="connsiteY1" fmla="*/ 572862 h 726623"/>
              <a:gd name="connsiteX2" fmla="*/ 250177 w 3887209"/>
              <a:gd name="connsiteY2" fmla="*/ 572862 h 726623"/>
              <a:gd name="connsiteX3" fmla="*/ 0 w 3887209"/>
              <a:gd name="connsiteY3" fmla="*/ 318406 h 726623"/>
              <a:gd name="connsiteX4" fmla="*/ 0 w 3887209"/>
              <a:gd name="connsiteY4" fmla="*/ 318407 h 726623"/>
              <a:gd name="connsiteX5" fmla="*/ 0 w 3887209"/>
              <a:gd name="connsiteY5" fmla="*/ 318407 h 726623"/>
              <a:gd name="connsiteX6" fmla="*/ 179261 w 3887209"/>
              <a:gd name="connsiteY6" fmla="*/ 106135 h 726623"/>
              <a:gd name="connsiteX7" fmla="*/ 179261 w 3887209"/>
              <a:gd name="connsiteY7" fmla="*/ 106136 h 726623"/>
              <a:gd name="connsiteX8" fmla="*/ 179261 w 3887209"/>
              <a:gd name="connsiteY8" fmla="*/ 106136 h 726623"/>
              <a:gd name="connsiteX9" fmla="*/ 285397 w 3887209"/>
              <a:gd name="connsiteY9" fmla="*/ 0 h 726623"/>
              <a:gd name="connsiteX10" fmla="*/ 3781073 w 3887209"/>
              <a:gd name="connsiteY10" fmla="*/ 0 h 726623"/>
              <a:gd name="connsiteX11" fmla="*/ 3887209 w 3887209"/>
              <a:gd name="connsiteY11" fmla="*/ 106136 h 726623"/>
              <a:gd name="connsiteX12" fmla="*/ 3887208 w 3887209"/>
              <a:gd name="connsiteY12" fmla="*/ 106136 h 726623"/>
              <a:gd name="connsiteX13" fmla="*/ 3781072 w 3887209"/>
              <a:gd name="connsiteY13" fmla="*/ 212272 h 726623"/>
              <a:gd name="connsiteX14" fmla="*/ 3188450 w 3887209"/>
              <a:gd name="connsiteY14" fmla="*/ 212272 h 726623"/>
              <a:gd name="connsiteX15" fmla="*/ 3229759 w 3887209"/>
              <a:gd name="connsiteY15" fmla="*/ 220612 h 726623"/>
              <a:gd name="connsiteX16" fmla="*/ 3294582 w 3887209"/>
              <a:gd name="connsiteY16" fmla="*/ 318407 h 726623"/>
              <a:gd name="connsiteX17" fmla="*/ 3294581 w 3887209"/>
              <a:gd name="connsiteY17" fmla="*/ 318407 h 726623"/>
              <a:gd name="connsiteX18" fmla="*/ 3188445 w 3887209"/>
              <a:gd name="connsiteY18" fmla="*/ 424543 h 726623"/>
              <a:gd name="connsiteX19" fmla="*/ 2704325 w 3887209"/>
              <a:gd name="connsiteY19" fmla="*/ 424543 h 726623"/>
              <a:gd name="connsiteX20" fmla="*/ 2737221 w 3887209"/>
              <a:gd name="connsiteY20" fmla="*/ 431185 h 726623"/>
              <a:gd name="connsiteX21" fmla="*/ 2831131 w 3887209"/>
              <a:gd name="connsiteY21" fmla="*/ 572862 h 726623"/>
              <a:gd name="connsiteX22" fmla="*/ 2831130 w 3887209"/>
              <a:gd name="connsiteY22" fmla="*/ 572862 h 726623"/>
              <a:gd name="connsiteX23" fmla="*/ 2677369 w 3887209"/>
              <a:gd name="connsiteY23" fmla="*/ 726623 h 726623"/>
              <a:gd name="connsiteX24" fmla="*/ 403938 w 3887209"/>
              <a:gd name="connsiteY24" fmla="*/ 726622 h 726623"/>
              <a:gd name="connsiteX25" fmla="*/ 262260 w 3887209"/>
              <a:gd name="connsiteY25" fmla="*/ 632712 h 726623"/>
              <a:gd name="connsiteX26" fmla="*/ 250177 w 3887209"/>
              <a:gd name="connsiteY26" fmla="*/ 572862 h 726623"/>
              <a:gd name="connsiteX27" fmla="*/ 262260 w 3887209"/>
              <a:gd name="connsiteY27" fmla="*/ 513011 h 726623"/>
              <a:gd name="connsiteX28" fmla="*/ 344087 w 3887209"/>
              <a:gd name="connsiteY28" fmla="*/ 431185 h 726623"/>
              <a:gd name="connsiteX29" fmla="*/ 376987 w 3887209"/>
              <a:gd name="connsiteY29" fmla="*/ 424542 h 726623"/>
              <a:gd name="connsiteX30" fmla="*/ 106136 w 3887209"/>
              <a:gd name="connsiteY30" fmla="*/ 424542 h 726623"/>
              <a:gd name="connsiteX31" fmla="*/ 8341 w 3887209"/>
              <a:gd name="connsiteY31" fmla="*/ 359719 h 726623"/>
              <a:gd name="connsiteX32" fmla="*/ 0 w 3887209"/>
              <a:gd name="connsiteY32" fmla="*/ 318407 h 726623"/>
              <a:gd name="connsiteX33" fmla="*/ 8341 w 3887209"/>
              <a:gd name="connsiteY33" fmla="*/ 277094 h 726623"/>
              <a:gd name="connsiteX34" fmla="*/ 106136 w 3887209"/>
              <a:gd name="connsiteY34" fmla="*/ 212271 h 726623"/>
              <a:gd name="connsiteX35" fmla="*/ 285397 w 3887209"/>
              <a:gd name="connsiteY35" fmla="*/ 212271 h 726623"/>
              <a:gd name="connsiteX36" fmla="*/ 187602 w 3887209"/>
              <a:gd name="connsiteY36" fmla="*/ 147448 h 726623"/>
              <a:gd name="connsiteX37" fmla="*/ 179261 w 3887209"/>
              <a:gd name="connsiteY37" fmla="*/ 106136 h 726623"/>
              <a:gd name="connsiteX38" fmla="*/ 187602 w 3887209"/>
              <a:gd name="connsiteY38" fmla="*/ 64823 h 726623"/>
              <a:gd name="connsiteX39" fmla="*/ 285397 w 3887209"/>
              <a:gd name="connsiteY39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87209" h="726623">
                <a:moveTo>
                  <a:pt x="250177" y="572861"/>
                </a:moveTo>
                <a:lnTo>
                  <a:pt x="250177" y="572862"/>
                </a:lnTo>
                <a:lnTo>
                  <a:pt x="250177" y="572862"/>
                </a:lnTo>
                <a:close/>
                <a:moveTo>
                  <a:pt x="0" y="318406"/>
                </a:moveTo>
                <a:lnTo>
                  <a:pt x="0" y="318407"/>
                </a:lnTo>
                <a:lnTo>
                  <a:pt x="0" y="318407"/>
                </a:lnTo>
                <a:close/>
                <a:moveTo>
                  <a:pt x="179261" y="106135"/>
                </a:moveTo>
                <a:lnTo>
                  <a:pt x="179261" y="106136"/>
                </a:lnTo>
                <a:lnTo>
                  <a:pt x="179261" y="106136"/>
                </a:lnTo>
                <a:close/>
                <a:moveTo>
                  <a:pt x="285397" y="0"/>
                </a:moveTo>
                <a:lnTo>
                  <a:pt x="3781073" y="0"/>
                </a:lnTo>
                <a:cubicBezTo>
                  <a:pt x="3839690" y="0"/>
                  <a:pt x="3887209" y="47519"/>
                  <a:pt x="3887209" y="106136"/>
                </a:cubicBezTo>
                <a:lnTo>
                  <a:pt x="3887208" y="106136"/>
                </a:lnTo>
                <a:cubicBezTo>
                  <a:pt x="3887208" y="164753"/>
                  <a:pt x="3839689" y="212272"/>
                  <a:pt x="3781072" y="212272"/>
                </a:cubicBezTo>
                <a:lnTo>
                  <a:pt x="3188450" y="212272"/>
                </a:lnTo>
                <a:lnTo>
                  <a:pt x="3229759" y="220612"/>
                </a:lnTo>
                <a:cubicBezTo>
                  <a:pt x="3267853" y="236724"/>
                  <a:pt x="3294582" y="274445"/>
                  <a:pt x="3294582" y="318407"/>
                </a:cubicBezTo>
                <a:lnTo>
                  <a:pt x="3294581" y="318407"/>
                </a:lnTo>
                <a:cubicBezTo>
                  <a:pt x="3294581" y="377024"/>
                  <a:pt x="3247062" y="424543"/>
                  <a:pt x="3188445" y="424543"/>
                </a:cubicBezTo>
                <a:lnTo>
                  <a:pt x="2704325" y="424543"/>
                </a:lnTo>
                <a:lnTo>
                  <a:pt x="2737221" y="431185"/>
                </a:lnTo>
                <a:cubicBezTo>
                  <a:pt x="2792408" y="454527"/>
                  <a:pt x="2831131" y="509172"/>
                  <a:pt x="2831131" y="572862"/>
                </a:cubicBezTo>
                <a:lnTo>
                  <a:pt x="2831130" y="572862"/>
                </a:lnTo>
                <a:cubicBezTo>
                  <a:pt x="2831130" y="657782"/>
                  <a:pt x="2762289" y="726623"/>
                  <a:pt x="2677369" y="726623"/>
                </a:cubicBezTo>
                <a:lnTo>
                  <a:pt x="403938" y="726622"/>
                </a:lnTo>
                <a:cubicBezTo>
                  <a:pt x="340248" y="726622"/>
                  <a:pt x="285603" y="687899"/>
                  <a:pt x="262260" y="632712"/>
                </a:cubicBezTo>
                <a:lnTo>
                  <a:pt x="250177" y="572862"/>
                </a:lnTo>
                <a:lnTo>
                  <a:pt x="262260" y="513011"/>
                </a:lnTo>
                <a:cubicBezTo>
                  <a:pt x="277822" y="476220"/>
                  <a:pt x="307296" y="446746"/>
                  <a:pt x="344087" y="431185"/>
                </a:cubicBezTo>
                <a:lnTo>
                  <a:pt x="376987" y="424542"/>
                </a:lnTo>
                <a:lnTo>
                  <a:pt x="106136" y="424542"/>
                </a:lnTo>
                <a:cubicBezTo>
                  <a:pt x="62173" y="424542"/>
                  <a:pt x="24453" y="397813"/>
                  <a:pt x="8341" y="359719"/>
                </a:cubicBezTo>
                <a:lnTo>
                  <a:pt x="0" y="318407"/>
                </a:lnTo>
                <a:lnTo>
                  <a:pt x="8341" y="277094"/>
                </a:lnTo>
                <a:cubicBezTo>
                  <a:pt x="24453" y="239001"/>
                  <a:pt x="62173" y="212271"/>
                  <a:pt x="106136" y="212271"/>
                </a:cubicBezTo>
                <a:lnTo>
                  <a:pt x="285397" y="212271"/>
                </a:lnTo>
                <a:cubicBezTo>
                  <a:pt x="241434" y="212271"/>
                  <a:pt x="203714" y="185542"/>
                  <a:pt x="187602" y="147448"/>
                </a:cubicBezTo>
                <a:lnTo>
                  <a:pt x="179261" y="106136"/>
                </a:lnTo>
                <a:lnTo>
                  <a:pt x="187602" y="64823"/>
                </a:lnTo>
                <a:cubicBezTo>
                  <a:pt x="203714" y="26730"/>
                  <a:pt x="241434" y="0"/>
                  <a:pt x="28539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2792093" y="2291543"/>
            <a:ext cx="1141471" cy="511065"/>
          </a:xfrm>
          <a:custGeom>
            <a:avLst/>
            <a:gdLst>
              <a:gd name="connsiteX0" fmla="*/ 130629 w 1141471"/>
              <a:gd name="connsiteY0" fmla="*/ 0 h 511065"/>
              <a:gd name="connsiteX1" fmla="*/ 1141471 w 1141471"/>
              <a:gd name="connsiteY1" fmla="*/ 0 h 511065"/>
              <a:gd name="connsiteX2" fmla="*/ 1141471 w 1141471"/>
              <a:gd name="connsiteY2" fmla="*/ 511065 h 511065"/>
              <a:gd name="connsiteX3" fmla="*/ 314561 w 1141471"/>
              <a:gd name="connsiteY3" fmla="*/ 511065 h 511065"/>
              <a:gd name="connsiteX4" fmla="*/ 183932 w 1141471"/>
              <a:gd name="connsiteY4" fmla="*/ 380436 h 511065"/>
              <a:gd name="connsiteX5" fmla="*/ 222193 w 1141471"/>
              <a:gd name="connsiteY5" fmla="*/ 288068 h 511065"/>
              <a:gd name="connsiteX6" fmla="*/ 261956 w 1141471"/>
              <a:gd name="connsiteY6" fmla="*/ 261258 h 511065"/>
              <a:gd name="connsiteX7" fmla="*/ 130629 w 1141471"/>
              <a:gd name="connsiteY7" fmla="*/ 261258 h 511065"/>
              <a:gd name="connsiteX8" fmla="*/ 0 w 1141471"/>
              <a:gd name="connsiteY8" fmla="*/ 130629 h 511065"/>
              <a:gd name="connsiteX9" fmla="*/ 130629 w 1141471"/>
              <a:gd name="connsiteY9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1471" h="511065">
                <a:moveTo>
                  <a:pt x="130629" y="0"/>
                </a:moveTo>
                <a:lnTo>
                  <a:pt x="1141471" y="0"/>
                </a:lnTo>
                <a:lnTo>
                  <a:pt x="1141471" y="511065"/>
                </a:ln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62829" y="1505000"/>
            <a:ext cx="3651300" cy="3651300"/>
          </a:xfrm>
          <a:prstGeom prst="rect">
            <a:avLst/>
          </a:prstGeom>
          <a:solidFill>
            <a:srgbClr val="E2EBF2"/>
          </a:solidFill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66001" y="2430379"/>
            <a:ext cx="89269" cy="1644887"/>
          </a:xfrm>
          <a:prstGeom prst="rect">
            <a:avLst/>
          </a:prstGeom>
          <a:solidFill>
            <a:srgbClr val="E2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05254" y="2320940"/>
            <a:ext cx="67946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b="1" dirty="0" smtClean="0">
                <a:solidFill>
                  <a:srgbClr val="5097CF"/>
                </a:solidFill>
                <a:latin typeface="+mj-ea"/>
                <a:ea typeface="+mj-ea"/>
              </a:rPr>
              <a:t>2020</a:t>
            </a:r>
            <a:r>
              <a:rPr lang="ko-KR" altLang="en-US" sz="3600" b="1" dirty="0" smtClean="0">
                <a:solidFill>
                  <a:srgbClr val="5097CF"/>
                </a:solidFill>
                <a:latin typeface="+mj-ea"/>
                <a:ea typeface="+mj-ea"/>
              </a:rPr>
              <a:t>년도</a:t>
            </a:r>
            <a:endParaRPr lang="en-US" altLang="ko-KR" sz="3600" b="1" dirty="0" smtClean="0">
              <a:solidFill>
                <a:srgbClr val="5097CF"/>
              </a:solidFill>
              <a:latin typeface="+mj-ea"/>
              <a:ea typeface="+mj-ea"/>
            </a:endParaRPr>
          </a:p>
          <a:p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축산관련종사자 교육정보시스템</a:t>
            </a:r>
            <a:endParaRPr lang="en-US" altLang="ko-KR" sz="3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  <a:p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온라인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신규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교육 시스템 </a:t>
            </a:r>
            <a:r>
              <a:rPr lang="ko-KR" alt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매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뉴얼</a:t>
            </a:r>
            <a:endParaRPr lang="en-US" altLang="ko-KR" sz="3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613" y="4733777"/>
            <a:ext cx="599454" cy="599454"/>
          </a:xfrm>
          <a:prstGeom prst="rect">
            <a:avLst/>
          </a:prstGeom>
        </p:spPr>
      </p:pic>
      <p:grpSp>
        <p:nvGrpSpPr>
          <p:cNvPr id="20" name="Group 38"/>
          <p:cNvGrpSpPr>
            <a:grpSpLocks noChangeAspect="1"/>
          </p:cNvGrpSpPr>
          <p:nvPr/>
        </p:nvGrpSpPr>
        <p:grpSpPr bwMode="auto">
          <a:xfrm>
            <a:off x="2133424" y="879922"/>
            <a:ext cx="2057789" cy="2620362"/>
            <a:chOff x="-2009" y="-426"/>
            <a:chExt cx="2619" cy="3335"/>
          </a:xfrm>
        </p:grpSpPr>
        <p:sp>
          <p:nvSpPr>
            <p:cNvPr id="23" name="Freeform 45"/>
            <p:cNvSpPr>
              <a:spLocks/>
            </p:cNvSpPr>
            <p:nvPr/>
          </p:nvSpPr>
          <p:spPr bwMode="auto">
            <a:xfrm>
              <a:off x="282" y="-426"/>
              <a:ext cx="328" cy="197"/>
            </a:xfrm>
            <a:custGeom>
              <a:avLst/>
              <a:gdLst>
                <a:gd name="T0" fmla="*/ 0 w 982"/>
                <a:gd name="T1" fmla="*/ 471 h 591"/>
                <a:gd name="T2" fmla="*/ 18 w 982"/>
                <a:gd name="T3" fmla="*/ 467 h 591"/>
                <a:gd name="T4" fmla="*/ 123 w 982"/>
                <a:gd name="T5" fmla="*/ 455 h 591"/>
                <a:gd name="T6" fmla="*/ 211 w 982"/>
                <a:gd name="T7" fmla="*/ 457 h 591"/>
                <a:gd name="T8" fmla="*/ 255 w 982"/>
                <a:gd name="T9" fmla="*/ 464 h 591"/>
                <a:gd name="T10" fmla="*/ 299 w 982"/>
                <a:gd name="T11" fmla="*/ 474 h 591"/>
                <a:gd name="T12" fmla="*/ 389 w 982"/>
                <a:gd name="T13" fmla="*/ 511 h 591"/>
                <a:gd name="T14" fmla="*/ 480 w 982"/>
                <a:gd name="T15" fmla="*/ 553 h 591"/>
                <a:gd name="T16" fmla="*/ 575 w 982"/>
                <a:gd name="T17" fmla="*/ 585 h 591"/>
                <a:gd name="T18" fmla="*/ 624 w 982"/>
                <a:gd name="T19" fmla="*/ 589 h 591"/>
                <a:gd name="T20" fmla="*/ 669 w 982"/>
                <a:gd name="T21" fmla="*/ 591 h 591"/>
                <a:gd name="T22" fmla="*/ 716 w 982"/>
                <a:gd name="T23" fmla="*/ 581 h 591"/>
                <a:gd name="T24" fmla="*/ 732 w 982"/>
                <a:gd name="T25" fmla="*/ 553 h 591"/>
                <a:gd name="T26" fmla="*/ 729 w 982"/>
                <a:gd name="T27" fmla="*/ 547 h 591"/>
                <a:gd name="T28" fmla="*/ 718 w 982"/>
                <a:gd name="T29" fmla="*/ 549 h 591"/>
                <a:gd name="T30" fmla="*/ 666 w 982"/>
                <a:gd name="T31" fmla="*/ 539 h 591"/>
                <a:gd name="T32" fmla="*/ 640 w 982"/>
                <a:gd name="T33" fmla="*/ 520 h 591"/>
                <a:gd name="T34" fmla="*/ 627 w 982"/>
                <a:gd name="T35" fmla="*/ 501 h 591"/>
                <a:gd name="T36" fmla="*/ 623 w 982"/>
                <a:gd name="T37" fmla="*/ 488 h 591"/>
                <a:gd name="T38" fmla="*/ 618 w 982"/>
                <a:gd name="T39" fmla="*/ 474 h 591"/>
                <a:gd name="T40" fmla="*/ 621 w 982"/>
                <a:gd name="T41" fmla="*/ 449 h 591"/>
                <a:gd name="T42" fmla="*/ 640 w 982"/>
                <a:gd name="T43" fmla="*/ 411 h 591"/>
                <a:gd name="T44" fmla="*/ 733 w 982"/>
                <a:gd name="T45" fmla="*/ 329 h 591"/>
                <a:gd name="T46" fmla="*/ 833 w 982"/>
                <a:gd name="T47" fmla="*/ 259 h 591"/>
                <a:gd name="T48" fmla="*/ 882 w 982"/>
                <a:gd name="T49" fmla="*/ 223 h 591"/>
                <a:gd name="T50" fmla="*/ 948 w 982"/>
                <a:gd name="T51" fmla="*/ 150 h 591"/>
                <a:gd name="T52" fmla="*/ 980 w 982"/>
                <a:gd name="T53" fmla="*/ 82 h 591"/>
                <a:gd name="T54" fmla="*/ 982 w 982"/>
                <a:gd name="T55" fmla="*/ 25 h 591"/>
                <a:gd name="T56" fmla="*/ 974 w 982"/>
                <a:gd name="T57" fmla="*/ 0 h 591"/>
                <a:gd name="T58" fmla="*/ 971 w 982"/>
                <a:gd name="T59" fmla="*/ 5 h 591"/>
                <a:gd name="T60" fmla="*/ 929 w 982"/>
                <a:gd name="T61" fmla="*/ 42 h 591"/>
                <a:gd name="T62" fmla="*/ 873 w 982"/>
                <a:gd name="T63" fmla="*/ 79 h 591"/>
                <a:gd name="T64" fmla="*/ 833 w 982"/>
                <a:gd name="T65" fmla="*/ 101 h 591"/>
                <a:gd name="T66" fmla="*/ 790 w 982"/>
                <a:gd name="T67" fmla="*/ 126 h 591"/>
                <a:gd name="T68" fmla="*/ 713 w 982"/>
                <a:gd name="T69" fmla="*/ 189 h 591"/>
                <a:gd name="T70" fmla="*/ 608 w 982"/>
                <a:gd name="T71" fmla="*/ 294 h 591"/>
                <a:gd name="T72" fmla="*/ 540 w 982"/>
                <a:gd name="T73" fmla="*/ 359 h 591"/>
                <a:gd name="T74" fmla="*/ 509 w 982"/>
                <a:gd name="T75" fmla="*/ 388 h 591"/>
                <a:gd name="T76" fmla="*/ 464 w 982"/>
                <a:gd name="T77" fmla="*/ 422 h 591"/>
                <a:gd name="T78" fmla="*/ 430 w 982"/>
                <a:gd name="T79" fmla="*/ 437 h 591"/>
                <a:gd name="T80" fmla="*/ 386 w 982"/>
                <a:gd name="T81" fmla="*/ 434 h 591"/>
                <a:gd name="T82" fmla="*/ 358 w 982"/>
                <a:gd name="T83" fmla="*/ 428 h 591"/>
                <a:gd name="T84" fmla="*/ 322 w 982"/>
                <a:gd name="T85" fmla="*/ 422 h 591"/>
                <a:gd name="T86" fmla="*/ 228 w 982"/>
                <a:gd name="T87" fmla="*/ 411 h 591"/>
                <a:gd name="T88" fmla="*/ 127 w 982"/>
                <a:gd name="T89" fmla="*/ 413 h 591"/>
                <a:gd name="T90" fmla="*/ 57 w 982"/>
                <a:gd name="T91" fmla="*/ 432 h 591"/>
                <a:gd name="T92" fmla="*/ 16 w 982"/>
                <a:gd name="T93" fmla="*/ 455 h 591"/>
                <a:gd name="T94" fmla="*/ 0 w 982"/>
                <a:gd name="T95" fmla="*/ 47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2" h="591">
                  <a:moveTo>
                    <a:pt x="0" y="471"/>
                  </a:moveTo>
                  <a:lnTo>
                    <a:pt x="18" y="467"/>
                  </a:lnTo>
                  <a:lnTo>
                    <a:pt x="123" y="455"/>
                  </a:lnTo>
                  <a:lnTo>
                    <a:pt x="211" y="457"/>
                  </a:lnTo>
                  <a:lnTo>
                    <a:pt x="255" y="464"/>
                  </a:lnTo>
                  <a:lnTo>
                    <a:pt x="299" y="474"/>
                  </a:lnTo>
                  <a:lnTo>
                    <a:pt x="389" y="511"/>
                  </a:lnTo>
                  <a:lnTo>
                    <a:pt x="480" y="553"/>
                  </a:lnTo>
                  <a:lnTo>
                    <a:pt x="575" y="585"/>
                  </a:lnTo>
                  <a:lnTo>
                    <a:pt x="624" y="589"/>
                  </a:lnTo>
                  <a:lnTo>
                    <a:pt x="669" y="591"/>
                  </a:lnTo>
                  <a:lnTo>
                    <a:pt x="716" y="581"/>
                  </a:lnTo>
                  <a:lnTo>
                    <a:pt x="732" y="553"/>
                  </a:lnTo>
                  <a:lnTo>
                    <a:pt x="729" y="547"/>
                  </a:lnTo>
                  <a:lnTo>
                    <a:pt x="718" y="549"/>
                  </a:lnTo>
                  <a:lnTo>
                    <a:pt x="666" y="539"/>
                  </a:lnTo>
                  <a:lnTo>
                    <a:pt x="640" y="520"/>
                  </a:lnTo>
                  <a:lnTo>
                    <a:pt x="627" y="501"/>
                  </a:lnTo>
                  <a:lnTo>
                    <a:pt x="623" y="488"/>
                  </a:lnTo>
                  <a:lnTo>
                    <a:pt x="618" y="474"/>
                  </a:lnTo>
                  <a:lnTo>
                    <a:pt x="621" y="449"/>
                  </a:lnTo>
                  <a:lnTo>
                    <a:pt x="640" y="411"/>
                  </a:lnTo>
                  <a:lnTo>
                    <a:pt x="733" y="329"/>
                  </a:lnTo>
                  <a:lnTo>
                    <a:pt x="833" y="259"/>
                  </a:lnTo>
                  <a:lnTo>
                    <a:pt x="882" y="223"/>
                  </a:lnTo>
                  <a:lnTo>
                    <a:pt x="948" y="150"/>
                  </a:lnTo>
                  <a:lnTo>
                    <a:pt x="980" y="82"/>
                  </a:lnTo>
                  <a:lnTo>
                    <a:pt x="982" y="25"/>
                  </a:lnTo>
                  <a:lnTo>
                    <a:pt x="974" y="0"/>
                  </a:lnTo>
                  <a:lnTo>
                    <a:pt x="971" y="5"/>
                  </a:lnTo>
                  <a:lnTo>
                    <a:pt x="929" y="42"/>
                  </a:lnTo>
                  <a:lnTo>
                    <a:pt x="873" y="79"/>
                  </a:lnTo>
                  <a:lnTo>
                    <a:pt x="833" y="101"/>
                  </a:lnTo>
                  <a:lnTo>
                    <a:pt x="790" y="126"/>
                  </a:lnTo>
                  <a:lnTo>
                    <a:pt x="713" y="189"/>
                  </a:lnTo>
                  <a:lnTo>
                    <a:pt x="608" y="294"/>
                  </a:lnTo>
                  <a:lnTo>
                    <a:pt x="540" y="359"/>
                  </a:lnTo>
                  <a:lnTo>
                    <a:pt x="509" y="388"/>
                  </a:lnTo>
                  <a:lnTo>
                    <a:pt x="464" y="422"/>
                  </a:lnTo>
                  <a:lnTo>
                    <a:pt x="430" y="437"/>
                  </a:lnTo>
                  <a:lnTo>
                    <a:pt x="386" y="434"/>
                  </a:lnTo>
                  <a:lnTo>
                    <a:pt x="358" y="428"/>
                  </a:lnTo>
                  <a:lnTo>
                    <a:pt x="322" y="422"/>
                  </a:lnTo>
                  <a:lnTo>
                    <a:pt x="228" y="411"/>
                  </a:lnTo>
                  <a:lnTo>
                    <a:pt x="127" y="413"/>
                  </a:lnTo>
                  <a:lnTo>
                    <a:pt x="57" y="432"/>
                  </a:lnTo>
                  <a:lnTo>
                    <a:pt x="16" y="455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-2009" y="727"/>
              <a:ext cx="328" cy="197"/>
            </a:xfrm>
            <a:custGeom>
              <a:avLst/>
              <a:gdLst>
                <a:gd name="T0" fmla="*/ 0 w 984"/>
                <a:gd name="T1" fmla="*/ 471 h 591"/>
                <a:gd name="T2" fmla="*/ 18 w 984"/>
                <a:gd name="T3" fmla="*/ 467 h 591"/>
                <a:gd name="T4" fmla="*/ 124 w 984"/>
                <a:gd name="T5" fmla="*/ 455 h 591"/>
                <a:gd name="T6" fmla="*/ 212 w 984"/>
                <a:gd name="T7" fmla="*/ 457 h 591"/>
                <a:gd name="T8" fmla="*/ 255 w 984"/>
                <a:gd name="T9" fmla="*/ 464 h 591"/>
                <a:gd name="T10" fmla="*/ 300 w 984"/>
                <a:gd name="T11" fmla="*/ 474 h 591"/>
                <a:gd name="T12" fmla="*/ 389 w 984"/>
                <a:gd name="T13" fmla="*/ 511 h 591"/>
                <a:gd name="T14" fmla="*/ 481 w 984"/>
                <a:gd name="T15" fmla="*/ 553 h 591"/>
                <a:gd name="T16" fmla="*/ 576 w 984"/>
                <a:gd name="T17" fmla="*/ 583 h 591"/>
                <a:gd name="T18" fmla="*/ 625 w 984"/>
                <a:gd name="T19" fmla="*/ 589 h 591"/>
                <a:gd name="T20" fmla="*/ 670 w 984"/>
                <a:gd name="T21" fmla="*/ 591 h 591"/>
                <a:gd name="T22" fmla="*/ 717 w 984"/>
                <a:gd name="T23" fmla="*/ 579 h 591"/>
                <a:gd name="T24" fmla="*/ 733 w 984"/>
                <a:gd name="T25" fmla="*/ 553 h 591"/>
                <a:gd name="T26" fmla="*/ 729 w 984"/>
                <a:gd name="T27" fmla="*/ 547 h 591"/>
                <a:gd name="T28" fmla="*/ 719 w 984"/>
                <a:gd name="T29" fmla="*/ 549 h 591"/>
                <a:gd name="T30" fmla="*/ 667 w 984"/>
                <a:gd name="T31" fmla="*/ 539 h 591"/>
                <a:gd name="T32" fmla="*/ 641 w 984"/>
                <a:gd name="T33" fmla="*/ 520 h 591"/>
                <a:gd name="T34" fmla="*/ 628 w 984"/>
                <a:gd name="T35" fmla="*/ 501 h 591"/>
                <a:gd name="T36" fmla="*/ 622 w 984"/>
                <a:gd name="T37" fmla="*/ 488 h 591"/>
                <a:gd name="T38" fmla="*/ 619 w 984"/>
                <a:gd name="T39" fmla="*/ 474 h 591"/>
                <a:gd name="T40" fmla="*/ 621 w 984"/>
                <a:gd name="T41" fmla="*/ 448 h 591"/>
                <a:gd name="T42" fmla="*/ 641 w 984"/>
                <a:gd name="T43" fmla="*/ 411 h 591"/>
                <a:gd name="T44" fmla="*/ 733 w 984"/>
                <a:gd name="T45" fmla="*/ 329 h 591"/>
                <a:gd name="T46" fmla="*/ 834 w 984"/>
                <a:gd name="T47" fmla="*/ 259 h 591"/>
                <a:gd name="T48" fmla="*/ 883 w 984"/>
                <a:gd name="T49" fmla="*/ 223 h 591"/>
                <a:gd name="T50" fmla="*/ 949 w 984"/>
                <a:gd name="T51" fmla="*/ 150 h 591"/>
                <a:gd name="T52" fmla="*/ 981 w 984"/>
                <a:gd name="T53" fmla="*/ 82 h 591"/>
                <a:gd name="T54" fmla="*/ 984 w 984"/>
                <a:gd name="T55" fmla="*/ 23 h 591"/>
                <a:gd name="T56" fmla="*/ 975 w 984"/>
                <a:gd name="T57" fmla="*/ 0 h 591"/>
                <a:gd name="T58" fmla="*/ 972 w 984"/>
                <a:gd name="T59" fmla="*/ 5 h 591"/>
                <a:gd name="T60" fmla="*/ 930 w 984"/>
                <a:gd name="T61" fmla="*/ 42 h 591"/>
                <a:gd name="T62" fmla="*/ 874 w 984"/>
                <a:gd name="T63" fmla="*/ 79 h 591"/>
                <a:gd name="T64" fmla="*/ 834 w 984"/>
                <a:gd name="T65" fmla="*/ 101 h 591"/>
                <a:gd name="T66" fmla="*/ 791 w 984"/>
                <a:gd name="T67" fmla="*/ 125 h 591"/>
                <a:gd name="T68" fmla="*/ 713 w 984"/>
                <a:gd name="T69" fmla="*/ 189 h 591"/>
                <a:gd name="T70" fmla="*/ 609 w 984"/>
                <a:gd name="T71" fmla="*/ 294 h 591"/>
                <a:gd name="T72" fmla="*/ 542 w 984"/>
                <a:gd name="T73" fmla="*/ 359 h 591"/>
                <a:gd name="T74" fmla="*/ 510 w 984"/>
                <a:gd name="T75" fmla="*/ 388 h 591"/>
                <a:gd name="T76" fmla="*/ 465 w 984"/>
                <a:gd name="T77" fmla="*/ 422 h 591"/>
                <a:gd name="T78" fmla="*/ 429 w 984"/>
                <a:gd name="T79" fmla="*/ 436 h 591"/>
                <a:gd name="T80" fmla="*/ 388 w 984"/>
                <a:gd name="T81" fmla="*/ 434 h 591"/>
                <a:gd name="T82" fmla="*/ 357 w 984"/>
                <a:gd name="T83" fmla="*/ 428 h 591"/>
                <a:gd name="T84" fmla="*/ 321 w 984"/>
                <a:gd name="T85" fmla="*/ 422 h 591"/>
                <a:gd name="T86" fmla="*/ 229 w 984"/>
                <a:gd name="T87" fmla="*/ 411 h 591"/>
                <a:gd name="T88" fmla="*/ 127 w 984"/>
                <a:gd name="T89" fmla="*/ 413 h 591"/>
                <a:gd name="T90" fmla="*/ 58 w 984"/>
                <a:gd name="T91" fmla="*/ 432 h 591"/>
                <a:gd name="T92" fmla="*/ 18 w 984"/>
                <a:gd name="T93" fmla="*/ 455 h 591"/>
                <a:gd name="T94" fmla="*/ 0 w 984"/>
                <a:gd name="T95" fmla="*/ 47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4" h="591">
                  <a:moveTo>
                    <a:pt x="0" y="471"/>
                  </a:moveTo>
                  <a:lnTo>
                    <a:pt x="18" y="467"/>
                  </a:lnTo>
                  <a:lnTo>
                    <a:pt x="124" y="455"/>
                  </a:lnTo>
                  <a:lnTo>
                    <a:pt x="212" y="457"/>
                  </a:lnTo>
                  <a:lnTo>
                    <a:pt x="255" y="464"/>
                  </a:lnTo>
                  <a:lnTo>
                    <a:pt x="300" y="474"/>
                  </a:lnTo>
                  <a:lnTo>
                    <a:pt x="389" y="511"/>
                  </a:lnTo>
                  <a:lnTo>
                    <a:pt x="481" y="553"/>
                  </a:lnTo>
                  <a:lnTo>
                    <a:pt x="576" y="583"/>
                  </a:lnTo>
                  <a:lnTo>
                    <a:pt x="625" y="589"/>
                  </a:lnTo>
                  <a:lnTo>
                    <a:pt x="670" y="591"/>
                  </a:lnTo>
                  <a:lnTo>
                    <a:pt x="717" y="579"/>
                  </a:lnTo>
                  <a:lnTo>
                    <a:pt x="733" y="553"/>
                  </a:lnTo>
                  <a:lnTo>
                    <a:pt x="729" y="547"/>
                  </a:lnTo>
                  <a:lnTo>
                    <a:pt x="719" y="549"/>
                  </a:lnTo>
                  <a:lnTo>
                    <a:pt x="667" y="539"/>
                  </a:lnTo>
                  <a:lnTo>
                    <a:pt x="641" y="520"/>
                  </a:lnTo>
                  <a:lnTo>
                    <a:pt x="628" y="501"/>
                  </a:lnTo>
                  <a:lnTo>
                    <a:pt x="622" y="488"/>
                  </a:lnTo>
                  <a:lnTo>
                    <a:pt x="619" y="474"/>
                  </a:lnTo>
                  <a:lnTo>
                    <a:pt x="621" y="448"/>
                  </a:lnTo>
                  <a:lnTo>
                    <a:pt x="641" y="411"/>
                  </a:lnTo>
                  <a:lnTo>
                    <a:pt x="733" y="329"/>
                  </a:lnTo>
                  <a:lnTo>
                    <a:pt x="834" y="259"/>
                  </a:lnTo>
                  <a:lnTo>
                    <a:pt x="883" y="223"/>
                  </a:lnTo>
                  <a:lnTo>
                    <a:pt x="949" y="150"/>
                  </a:lnTo>
                  <a:lnTo>
                    <a:pt x="981" y="82"/>
                  </a:lnTo>
                  <a:lnTo>
                    <a:pt x="984" y="23"/>
                  </a:lnTo>
                  <a:lnTo>
                    <a:pt x="975" y="0"/>
                  </a:lnTo>
                  <a:lnTo>
                    <a:pt x="972" y="5"/>
                  </a:lnTo>
                  <a:lnTo>
                    <a:pt x="930" y="42"/>
                  </a:lnTo>
                  <a:lnTo>
                    <a:pt x="874" y="79"/>
                  </a:lnTo>
                  <a:lnTo>
                    <a:pt x="834" y="101"/>
                  </a:lnTo>
                  <a:lnTo>
                    <a:pt x="791" y="125"/>
                  </a:lnTo>
                  <a:lnTo>
                    <a:pt x="713" y="189"/>
                  </a:lnTo>
                  <a:lnTo>
                    <a:pt x="609" y="294"/>
                  </a:lnTo>
                  <a:lnTo>
                    <a:pt x="542" y="359"/>
                  </a:lnTo>
                  <a:lnTo>
                    <a:pt x="510" y="388"/>
                  </a:lnTo>
                  <a:lnTo>
                    <a:pt x="465" y="422"/>
                  </a:lnTo>
                  <a:lnTo>
                    <a:pt x="429" y="436"/>
                  </a:lnTo>
                  <a:lnTo>
                    <a:pt x="388" y="434"/>
                  </a:lnTo>
                  <a:lnTo>
                    <a:pt x="357" y="428"/>
                  </a:lnTo>
                  <a:lnTo>
                    <a:pt x="321" y="422"/>
                  </a:lnTo>
                  <a:lnTo>
                    <a:pt x="229" y="411"/>
                  </a:lnTo>
                  <a:lnTo>
                    <a:pt x="127" y="413"/>
                  </a:lnTo>
                  <a:lnTo>
                    <a:pt x="58" y="432"/>
                  </a:lnTo>
                  <a:lnTo>
                    <a:pt x="18" y="455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-1300" y="2712"/>
              <a:ext cx="328" cy="197"/>
            </a:xfrm>
            <a:custGeom>
              <a:avLst/>
              <a:gdLst>
                <a:gd name="T0" fmla="*/ 0 w 984"/>
                <a:gd name="T1" fmla="*/ 471 h 591"/>
                <a:gd name="T2" fmla="*/ 19 w 984"/>
                <a:gd name="T3" fmla="*/ 467 h 591"/>
                <a:gd name="T4" fmla="*/ 124 w 984"/>
                <a:gd name="T5" fmla="*/ 455 h 591"/>
                <a:gd name="T6" fmla="*/ 212 w 984"/>
                <a:gd name="T7" fmla="*/ 457 h 591"/>
                <a:gd name="T8" fmla="*/ 257 w 984"/>
                <a:gd name="T9" fmla="*/ 464 h 591"/>
                <a:gd name="T10" fmla="*/ 300 w 984"/>
                <a:gd name="T11" fmla="*/ 474 h 591"/>
                <a:gd name="T12" fmla="*/ 389 w 984"/>
                <a:gd name="T13" fmla="*/ 511 h 591"/>
                <a:gd name="T14" fmla="*/ 481 w 984"/>
                <a:gd name="T15" fmla="*/ 553 h 591"/>
                <a:gd name="T16" fmla="*/ 576 w 984"/>
                <a:gd name="T17" fmla="*/ 585 h 591"/>
                <a:gd name="T18" fmla="*/ 625 w 984"/>
                <a:gd name="T19" fmla="*/ 589 h 591"/>
                <a:gd name="T20" fmla="*/ 670 w 984"/>
                <a:gd name="T21" fmla="*/ 591 h 591"/>
                <a:gd name="T22" fmla="*/ 717 w 984"/>
                <a:gd name="T23" fmla="*/ 581 h 591"/>
                <a:gd name="T24" fmla="*/ 733 w 984"/>
                <a:gd name="T25" fmla="*/ 553 h 591"/>
                <a:gd name="T26" fmla="*/ 730 w 984"/>
                <a:gd name="T27" fmla="*/ 547 h 591"/>
                <a:gd name="T28" fmla="*/ 719 w 984"/>
                <a:gd name="T29" fmla="*/ 549 h 591"/>
                <a:gd name="T30" fmla="*/ 667 w 984"/>
                <a:gd name="T31" fmla="*/ 539 h 591"/>
                <a:gd name="T32" fmla="*/ 641 w 984"/>
                <a:gd name="T33" fmla="*/ 520 h 591"/>
                <a:gd name="T34" fmla="*/ 628 w 984"/>
                <a:gd name="T35" fmla="*/ 501 h 591"/>
                <a:gd name="T36" fmla="*/ 622 w 984"/>
                <a:gd name="T37" fmla="*/ 488 h 591"/>
                <a:gd name="T38" fmla="*/ 619 w 984"/>
                <a:gd name="T39" fmla="*/ 475 h 591"/>
                <a:gd name="T40" fmla="*/ 622 w 984"/>
                <a:gd name="T41" fmla="*/ 449 h 591"/>
                <a:gd name="T42" fmla="*/ 641 w 984"/>
                <a:gd name="T43" fmla="*/ 411 h 591"/>
                <a:gd name="T44" fmla="*/ 735 w 984"/>
                <a:gd name="T45" fmla="*/ 329 h 591"/>
                <a:gd name="T46" fmla="*/ 834 w 984"/>
                <a:gd name="T47" fmla="*/ 261 h 591"/>
                <a:gd name="T48" fmla="*/ 883 w 984"/>
                <a:gd name="T49" fmla="*/ 223 h 591"/>
                <a:gd name="T50" fmla="*/ 949 w 984"/>
                <a:gd name="T51" fmla="*/ 150 h 591"/>
                <a:gd name="T52" fmla="*/ 981 w 984"/>
                <a:gd name="T53" fmla="*/ 82 h 591"/>
                <a:gd name="T54" fmla="*/ 984 w 984"/>
                <a:gd name="T55" fmla="*/ 25 h 591"/>
                <a:gd name="T56" fmla="*/ 975 w 984"/>
                <a:gd name="T57" fmla="*/ 0 h 591"/>
                <a:gd name="T58" fmla="*/ 972 w 984"/>
                <a:gd name="T59" fmla="*/ 5 h 591"/>
                <a:gd name="T60" fmla="*/ 930 w 984"/>
                <a:gd name="T61" fmla="*/ 42 h 591"/>
                <a:gd name="T62" fmla="*/ 874 w 984"/>
                <a:gd name="T63" fmla="*/ 79 h 591"/>
                <a:gd name="T64" fmla="*/ 834 w 984"/>
                <a:gd name="T65" fmla="*/ 101 h 591"/>
                <a:gd name="T66" fmla="*/ 791 w 984"/>
                <a:gd name="T67" fmla="*/ 127 h 591"/>
                <a:gd name="T68" fmla="*/ 714 w 984"/>
                <a:gd name="T69" fmla="*/ 189 h 591"/>
                <a:gd name="T70" fmla="*/ 609 w 984"/>
                <a:gd name="T71" fmla="*/ 294 h 591"/>
                <a:gd name="T72" fmla="*/ 542 w 984"/>
                <a:gd name="T73" fmla="*/ 359 h 591"/>
                <a:gd name="T74" fmla="*/ 510 w 984"/>
                <a:gd name="T75" fmla="*/ 388 h 591"/>
                <a:gd name="T76" fmla="*/ 465 w 984"/>
                <a:gd name="T77" fmla="*/ 422 h 591"/>
                <a:gd name="T78" fmla="*/ 431 w 984"/>
                <a:gd name="T79" fmla="*/ 437 h 591"/>
                <a:gd name="T80" fmla="*/ 388 w 984"/>
                <a:gd name="T81" fmla="*/ 435 h 591"/>
                <a:gd name="T82" fmla="*/ 357 w 984"/>
                <a:gd name="T83" fmla="*/ 429 h 591"/>
                <a:gd name="T84" fmla="*/ 323 w 984"/>
                <a:gd name="T85" fmla="*/ 422 h 591"/>
                <a:gd name="T86" fmla="*/ 229 w 984"/>
                <a:gd name="T87" fmla="*/ 411 h 591"/>
                <a:gd name="T88" fmla="*/ 127 w 984"/>
                <a:gd name="T89" fmla="*/ 413 h 591"/>
                <a:gd name="T90" fmla="*/ 58 w 984"/>
                <a:gd name="T91" fmla="*/ 432 h 591"/>
                <a:gd name="T92" fmla="*/ 18 w 984"/>
                <a:gd name="T93" fmla="*/ 455 h 591"/>
                <a:gd name="T94" fmla="*/ 0 w 984"/>
                <a:gd name="T95" fmla="*/ 47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4" h="591">
                  <a:moveTo>
                    <a:pt x="0" y="471"/>
                  </a:moveTo>
                  <a:lnTo>
                    <a:pt x="19" y="467"/>
                  </a:lnTo>
                  <a:lnTo>
                    <a:pt x="124" y="455"/>
                  </a:lnTo>
                  <a:lnTo>
                    <a:pt x="212" y="457"/>
                  </a:lnTo>
                  <a:lnTo>
                    <a:pt x="257" y="464"/>
                  </a:lnTo>
                  <a:lnTo>
                    <a:pt x="300" y="474"/>
                  </a:lnTo>
                  <a:lnTo>
                    <a:pt x="389" y="511"/>
                  </a:lnTo>
                  <a:lnTo>
                    <a:pt x="481" y="553"/>
                  </a:lnTo>
                  <a:lnTo>
                    <a:pt x="576" y="585"/>
                  </a:lnTo>
                  <a:lnTo>
                    <a:pt x="625" y="589"/>
                  </a:lnTo>
                  <a:lnTo>
                    <a:pt x="670" y="591"/>
                  </a:lnTo>
                  <a:lnTo>
                    <a:pt x="717" y="581"/>
                  </a:lnTo>
                  <a:lnTo>
                    <a:pt x="733" y="553"/>
                  </a:lnTo>
                  <a:lnTo>
                    <a:pt x="730" y="547"/>
                  </a:lnTo>
                  <a:lnTo>
                    <a:pt x="719" y="549"/>
                  </a:lnTo>
                  <a:lnTo>
                    <a:pt x="667" y="539"/>
                  </a:lnTo>
                  <a:lnTo>
                    <a:pt x="641" y="520"/>
                  </a:lnTo>
                  <a:lnTo>
                    <a:pt x="628" y="501"/>
                  </a:lnTo>
                  <a:lnTo>
                    <a:pt x="622" y="488"/>
                  </a:lnTo>
                  <a:lnTo>
                    <a:pt x="619" y="475"/>
                  </a:lnTo>
                  <a:lnTo>
                    <a:pt x="622" y="449"/>
                  </a:lnTo>
                  <a:lnTo>
                    <a:pt x="641" y="411"/>
                  </a:lnTo>
                  <a:lnTo>
                    <a:pt x="735" y="329"/>
                  </a:lnTo>
                  <a:lnTo>
                    <a:pt x="834" y="261"/>
                  </a:lnTo>
                  <a:lnTo>
                    <a:pt x="883" y="223"/>
                  </a:lnTo>
                  <a:lnTo>
                    <a:pt x="949" y="150"/>
                  </a:lnTo>
                  <a:lnTo>
                    <a:pt x="981" y="82"/>
                  </a:lnTo>
                  <a:lnTo>
                    <a:pt x="984" y="25"/>
                  </a:lnTo>
                  <a:lnTo>
                    <a:pt x="975" y="0"/>
                  </a:lnTo>
                  <a:lnTo>
                    <a:pt x="972" y="5"/>
                  </a:lnTo>
                  <a:lnTo>
                    <a:pt x="930" y="42"/>
                  </a:lnTo>
                  <a:lnTo>
                    <a:pt x="874" y="79"/>
                  </a:lnTo>
                  <a:lnTo>
                    <a:pt x="834" y="101"/>
                  </a:lnTo>
                  <a:lnTo>
                    <a:pt x="791" y="127"/>
                  </a:lnTo>
                  <a:lnTo>
                    <a:pt x="714" y="189"/>
                  </a:lnTo>
                  <a:lnTo>
                    <a:pt x="609" y="294"/>
                  </a:lnTo>
                  <a:lnTo>
                    <a:pt x="542" y="359"/>
                  </a:lnTo>
                  <a:lnTo>
                    <a:pt x="510" y="388"/>
                  </a:lnTo>
                  <a:lnTo>
                    <a:pt x="465" y="422"/>
                  </a:lnTo>
                  <a:lnTo>
                    <a:pt x="431" y="437"/>
                  </a:lnTo>
                  <a:lnTo>
                    <a:pt x="388" y="435"/>
                  </a:lnTo>
                  <a:lnTo>
                    <a:pt x="357" y="429"/>
                  </a:lnTo>
                  <a:lnTo>
                    <a:pt x="323" y="422"/>
                  </a:lnTo>
                  <a:lnTo>
                    <a:pt x="229" y="411"/>
                  </a:lnTo>
                  <a:lnTo>
                    <a:pt x="127" y="413"/>
                  </a:lnTo>
                  <a:lnTo>
                    <a:pt x="58" y="432"/>
                  </a:lnTo>
                  <a:lnTo>
                    <a:pt x="18" y="455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8" name="Picture 6" descr="C-NH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36994" y="3690178"/>
            <a:ext cx="310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99333" y="4317095"/>
            <a:ext cx="1700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2020. </a:t>
            </a:r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2.</a:t>
            </a:r>
            <a:endParaRPr lang="ko-KR" altLang="en-US" sz="2000" b="1" dirty="0">
              <a:solidFill>
                <a:srgbClr val="5097CF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10949" y="4733777"/>
            <a:ext cx="258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 err="1" smtClean="0">
                <a:solidFill>
                  <a:srgbClr val="404040"/>
                </a:solidFill>
                <a:latin typeface="+mj-lt"/>
              </a:rPr>
              <a:t>축산컨설팅부</a:t>
            </a:r>
            <a:endParaRPr lang="ko-KR" altLang="en-US" sz="2800" b="1" dirty="0">
              <a:solidFill>
                <a:srgbClr val="40404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8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접속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1.1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① </a:t>
            </a:r>
            <a:r>
              <a:rPr lang="ko-KR" altLang="en-US" sz="2000" b="1" dirty="0" smtClean="0"/>
              <a:t>축산관련종사자 교육정보시스템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홈페이지 접속</a:t>
            </a:r>
            <a:r>
              <a:rPr lang="en-US" altLang="ko-KR" sz="2000" b="1" dirty="0" smtClean="0"/>
              <a:t>(</a:t>
            </a:r>
            <a:r>
              <a:rPr lang="en-US" altLang="ko-KR" sz="2000" b="1" u="sng" dirty="0">
                <a:hlinkClick r:id="rId3"/>
              </a:rPr>
              <a:t>www.farmedu.kr</a:t>
            </a:r>
            <a:r>
              <a:rPr lang="en-US" altLang="ko-KR" sz="2000" b="1" dirty="0" smtClean="0"/>
              <a:t>)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※</a:t>
            </a:r>
            <a:r>
              <a:rPr lang="ko-KR" altLang="en-US" sz="2000" b="1" dirty="0" smtClean="0"/>
              <a:t> 네이버에서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“</a:t>
            </a:r>
            <a:r>
              <a:rPr lang="ko-KR" altLang="en-US" sz="2000" b="1" dirty="0" smtClean="0"/>
              <a:t>축산관련종사자교육</a:t>
            </a:r>
            <a:r>
              <a:rPr lang="en-US" altLang="ko-KR" sz="2000" b="1" dirty="0" smtClean="0"/>
              <a:t>” </a:t>
            </a:r>
            <a:r>
              <a:rPr lang="ko-KR" altLang="en-US" sz="2000" b="1" dirty="0" smtClean="0"/>
              <a:t>검색</a:t>
            </a:r>
            <a:endParaRPr lang="en-US" altLang="ko-KR" sz="2000" b="1" dirty="0" smtClean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②</a:t>
            </a:r>
            <a:r>
              <a:rPr lang="en-US" altLang="ko-KR" sz="2000" b="1" dirty="0" smtClean="0">
                <a:latin typeface="+mj-lt"/>
              </a:rPr>
              <a:t> </a:t>
            </a:r>
            <a:r>
              <a:rPr lang="ko-KR" altLang="en-US" sz="2000" b="1" dirty="0"/>
              <a:t>로그인 버튼 클릭</a:t>
            </a:r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390227216" descr="EMB00000db838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23" y="921998"/>
            <a:ext cx="5974854" cy="508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_x413506888"/>
          <p:cNvSpPr>
            <a:spLocks noChangeArrowheads="1"/>
          </p:cNvSpPr>
          <p:nvPr/>
        </p:nvSpPr>
        <p:spPr bwMode="auto">
          <a:xfrm>
            <a:off x="5867400" y="923176"/>
            <a:ext cx="368300" cy="33582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271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접속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1.1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③</a:t>
            </a:r>
            <a:r>
              <a:rPr lang="en-US" altLang="ko-KR" sz="2000" b="1" dirty="0" smtClean="0"/>
              <a:t> “</a:t>
            </a:r>
            <a:r>
              <a:rPr lang="ko-KR" altLang="en-US" sz="2000" b="1" dirty="0" smtClean="0"/>
              <a:t>아이디</a:t>
            </a:r>
            <a:r>
              <a:rPr lang="en-US" altLang="ko-KR" sz="2000" b="1" dirty="0" smtClean="0"/>
              <a:t>”, “</a:t>
            </a:r>
            <a:r>
              <a:rPr lang="ko-KR" altLang="en-US" sz="2000" b="1" dirty="0" smtClean="0"/>
              <a:t>비밀번호</a:t>
            </a:r>
            <a:r>
              <a:rPr lang="en-US" altLang="ko-KR" sz="2000" b="1" dirty="0" smtClean="0"/>
              <a:t>“ </a:t>
            </a:r>
            <a:r>
              <a:rPr lang="ko-KR" altLang="en-US" sz="2000" b="1" dirty="0" smtClean="0"/>
              <a:t>입력 후 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ko-KR" altLang="en-US" sz="2000" b="1" dirty="0" smtClean="0"/>
              <a:t>로그인 버튼 클릭</a:t>
            </a:r>
            <a:endParaRPr lang="ko-KR" altLang="en-US" sz="2000" dirty="0"/>
          </a:p>
          <a:p>
            <a:pPr latinLnBrk="0"/>
            <a:endParaRPr lang="ko-KR" altLang="en-US" sz="2000" dirty="0" smtClean="0"/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399826096" descr="EMB00000db838c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874898"/>
            <a:ext cx="6067180" cy="514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직사각형 30"/>
          <p:cNvSpPr/>
          <p:nvPr/>
        </p:nvSpPr>
        <p:spPr>
          <a:xfrm>
            <a:off x="4544551" y="2463799"/>
            <a:ext cx="904294" cy="304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kern="0" dirty="0" smtClean="0">
                <a:solidFill>
                  <a:srgbClr val="FF0000"/>
                </a:solidFill>
                <a:latin typeface="+mn-ea"/>
                <a:ea typeface="+mn-ea"/>
              </a:rPr>
              <a:t>아이디 입력</a:t>
            </a:r>
            <a:endParaRPr lang="ko-KR" altLang="en-US" kern="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481232" y="2697771"/>
            <a:ext cx="1035873" cy="304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kern="0" dirty="0" smtClean="0">
                <a:solidFill>
                  <a:srgbClr val="FF0000"/>
                </a:solidFill>
                <a:latin typeface="+mn-ea"/>
                <a:ea typeface="+mn-ea"/>
              </a:rPr>
              <a:t>비밀번호 입력</a:t>
            </a:r>
            <a:endParaRPr lang="ko-KR" altLang="en-US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3" name="_x413506888"/>
          <p:cNvSpPr>
            <a:spLocks noChangeArrowheads="1"/>
          </p:cNvSpPr>
          <p:nvPr/>
        </p:nvSpPr>
        <p:spPr bwMode="auto">
          <a:xfrm>
            <a:off x="5512164" y="2500518"/>
            <a:ext cx="1062005" cy="496053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8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①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온라인교육” 버튼 </a:t>
            </a:r>
            <a:r>
              <a:rPr lang="ko-KR" altLang="en-US" sz="2000" b="1" dirty="0" smtClean="0"/>
              <a:t>클릭</a:t>
            </a:r>
            <a:r>
              <a:rPr lang="en-US" altLang="ko-KR" sz="2000" b="1" dirty="0" smtClean="0"/>
              <a:t>”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399849136" descr="EMB00000db839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54" y="891142"/>
            <a:ext cx="6110020" cy="513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_x413506888"/>
          <p:cNvSpPr>
            <a:spLocks noChangeArrowheads="1"/>
          </p:cNvSpPr>
          <p:nvPr/>
        </p:nvSpPr>
        <p:spPr bwMode="auto">
          <a:xfrm>
            <a:off x="4229100" y="4801690"/>
            <a:ext cx="2019300" cy="549453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45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②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신규교육신청” 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399804208" descr="EMB00000db83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6" y="992881"/>
            <a:ext cx="6016607" cy="510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28" name="_x399803128"/>
          <p:cNvSpPr>
            <a:spLocks noChangeArrowheads="1"/>
          </p:cNvSpPr>
          <p:nvPr/>
        </p:nvSpPr>
        <p:spPr bwMode="auto">
          <a:xfrm>
            <a:off x="3380475" y="4562961"/>
            <a:ext cx="1046163" cy="1338262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06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817621" y="1126572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③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신규교육신청” 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pic>
        <p:nvPicPr>
          <p:cNvPr id="30" name="_x420605544" descr="EMB000022940e2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21" y="1714499"/>
            <a:ext cx="5494280" cy="361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_x420597696" descr="EMB000022940e3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75" y="5343123"/>
            <a:ext cx="5536926" cy="63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_x420596472"/>
          <p:cNvSpPr>
            <a:spLocks noChangeArrowheads="1"/>
          </p:cNvSpPr>
          <p:nvPr/>
        </p:nvSpPr>
        <p:spPr bwMode="auto">
          <a:xfrm>
            <a:off x="2696061" y="5431745"/>
            <a:ext cx="1647339" cy="497455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3" name="TextBox 12"/>
          <p:cNvSpPr txBox="1"/>
          <p:nvPr/>
        </p:nvSpPr>
        <p:spPr>
          <a:xfrm>
            <a:off x="6736415" y="1126571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④ </a:t>
            </a:r>
            <a:r>
              <a:rPr lang="ko-KR" altLang="en-US" sz="2000" b="1" dirty="0" err="1" smtClean="0"/>
              <a:t>알림메시지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확인</a:t>
            </a:r>
            <a:r>
              <a:rPr lang="en-US" altLang="ko-KR" sz="2000" b="1" dirty="0" smtClean="0"/>
              <a:t>” </a:t>
            </a:r>
            <a:r>
              <a:rPr lang="ko-KR" altLang="en-US" sz="2000" b="1" dirty="0" smtClean="0"/>
              <a:t>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4" name="_x420609072" descr="EMB000022940e4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880" y="1714499"/>
            <a:ext cx="2996387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_x420615912" descr="EMB000022940e4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880" y="4213211"/>
            <a:ext cx="2996387" cy="14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_x420608856"/>
          <p:cNvSpPr>
            <a:spLocks noChangeArrowheads="1"/>
          </p:cNvSpPr>
          <p:nvPr/>
        </p:nvSpPr>
        <p:spPr bwMode="auto">
          <a:xfrm>
            <a:off x="8422879" y="2895600"/>
            <a:ext cx="949721" cy="346558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8" name="_x420608856"/>
          <p:cNvSpPr>
            <a:spLocks noChangeArrowheads="1"/>
          </p:cNvSpPr>
          <p:nvPr/>
        </p:nvSpPr>
        <p:spPr bwMode="auto">
          <a:xfrm>
            <a:off x="9474353" y="5291807"/>
            <a:ext cx="761848" cy="379068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9" name="_x420599784"/>
          <p:cNvSpPr>
            <a:spLocks noChangeArrowheads="1"/>
          </p:cNvSpPr>
          <p:nvPr/>
        </p:nvSpPr>
        <p:spPr bwMode="auto">
          <a:xfrm rot="5400000">
            <a:off x="8552737" y="3412569"/>
            <a:ext cx="756284" cy="697526"/>
          </a:xfrm>
          <a:custGeom>
            <a:avLst/>
            <a:gdLst>
              <a:gd name="T0" fmla="*/ 97 w 148"/>
              <a:gd name="T1" fmla="*/ 0 h 154"/>
              <a:gd name="T2" fmla="*/ 97 w 148"/>
              <a:gd name="T3" fmla="*/ 39 h 154"/>
              <a:gd name="T4" fmla="*/ 0 w 148"/>
              <a:gd name="T5" fmla="*/ 39 h 154"/>
              <a:gd name="T6" fmla="*/ 0 w 148"/>
              <a:gd name="T7" fmla="*/ 116 h 154"/>
              <a:gd name="T8" fmla="*/ 97 w 148"/>
              <a:gd name="T9" fmla="*/ 116 h 154"/>
              <a:gd name="T10" fmla="*/ 97 w 148"/>
              <a:gd name="T11" fmla="*/ 154 h 154"/>
              <a:gd name="T12" fmla="*/ 148 w 148"/>
              <a:gd name="T13" fmla="*/ 77 h 154"/>
              <a:gd name="T14" fmla="*/ 97 w 148"/>
              <a:gd name="T1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154">
                <a:moveTo>
                  <a:pt x="97" y="0"/>
                </a:moveTo>
                <a:lnTo>
                  <a:pt x="97" y="39"/>
                </a:lnTo>
                <a:lnTo>
                  <a:pt x="0" y="39"/>
                </a:lnTo>
                <a:lnTo>
                  <a:pt x="0" y="116"/>
                </a:lnTo>
                <a:lnTo>
                  <a:pt x="97" y="116"/>
                </a:lnTo>
                <a:lnTo>
                  <a:pt x="97" y="154"/>
                </a:lnTo>
                <a:lnTo>
                  <a:pt x="148" y="77"/>
                </a:lnTo>
                <a:lnTo>
                  <a:pt x="97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62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762300" y="1111210"/>
            <a:ext cx="5397199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⑤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온라인신규교육 수강신청” 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3" name="TextBox 12"/>
          <p:cNvSpPr txBox="1"/>
          <p:nvPr/>
        </p:nvSpPr>
        <p:spPr>
          <a:xfrm>
            <a:off x="6508322" y="1126572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⑥ </a:t>
            </a:r>
            <a:r>
              <a:rPr lang="ko-KR" altLang="en-US" sz="2000" b="1" dirty="0" err="1" smtClean="0"/>
              <a:t>알림메시지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확인</a:t>
            </a:r>
            <a:r>
              <a:rPr lang="en-US" altLang="ko-KR" sz="2000" b="1" dirty="0" smtClean="0"/>
              <a:t>” </a:t>
            </a:r>
            <a:r>
              <a:rPr lang="ko-KR" altLang="en-US" sz="2000" b="1" dirty="0" smtClean="0"/>
              <a:t>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6" name="_x419161720" descr="EMB000022940e6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1516566"/>
            <a:ext cx="5205038" cy="387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419162224" descr="EMB000022940e6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5475287"/>
            <a:ext cx="5210517" cy="54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_x420596472"/>
          <p:cNvSpPr>
            <a:spLocks noChangeArrowheads="1"/>
          </p:cNvSpPr>
          <p:nvPr/>
        </p:nvSpPr>
        <p:spPr bwMode="auto">
          <a:xfrm>
            <a:off x="1946882" y="5555611"/>
            <a:ext cx="1502722" cy="458788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42" name="_x420627144" descr="EMB000022940e7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869" y="2574134"/>
            <a:ext cx="3854971" cy="198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_x420608856"/>
          <p:cNvSpPr>
            <a:spLocks noChangeArrowheads="1"/>
          </p:cNvSpPr>
          <p:nvPr/>
        </p:nvSpPr>
        <p:spPr bwMode="auto">
          <a:xfrm>
            <a:off x="8318500" y="4029293"/>
            <a:ext cx="1155852" cy="473096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1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508322" y="1126572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⑦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수강신청하기</a:t>
            </a:r>
            <a:r>
              <a:rPr lang="en-US" altLang="ko-KR" sz="2000" b="1" dirty="0" smtClean="0"/>
              <a:t>” </a:t>
            </a:r>
            <a:r>
              <a:rPr lang="ko-KR" altLang="en-US" sz="2000" b="1" dirty="0" smtClean="0"/>
              <a:t>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28" name="_x398195608" descr="EMB0000369cbef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2" y="888650"/>
            <a:ext cx="5426167" cy="511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0" name="_x398195032"/>
          <p:cNvSpPr>
            <a:spLocks noChangeArrowheads="1"/>
          </p:cNvSpPr>
          <p:nvPr/>
        </p:nvSpPr>
        <p:spPr bwMode="auto">
          <a:xfrm>
            <a:off x="2852393" y="5563482"/>
            <a:ext cx="1318441" cy="478375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01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403975" y="1226581"/>
            <a:ext cx="5149396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⑧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해당하는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축종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”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선택 후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선택저장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”</a:t>
            </a: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 클릭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25" name="_x399523176" descr="EMB0000369cbf0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99" y="884993"/>
            <a:ext cx="5346700" cy="513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26" name="_x398195032"/>
          <p:cNvSpPr>
            <a:spLocks noChangeArrowheads="1"/>
          </p:cNvSpPr>
          <p:nvPr/>
        </p:nvSpPr>
        <p:spPr bwMode="auto">
          <a:xfrm>
            <a:off x="5375200" y="5596394"/>
            <a:ext cx="795983" cy="414336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0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5891526" y="1048801"/>
            <a:ext cx="5149396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⑩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확정하기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”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 클릭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</a:t>
            </a:r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28" name="_x399533544" descr="EMB0000369cbf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968" y="1812505"/>
            <a:ext cx="3424832" cy="166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12"/>
          <p:cNvSpPr txBox="1"/>
          <p:nvPr/>
        </p:nvSpPr>
        <p:spPr>
          <a:xfrm>
            <a:off x="945242" y="1023228"/>
            <a:ext cx="5149396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⑨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알림메시지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확인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”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 클릭</a:t>
            </a:r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1" name="_x399527424" descr="EMB0000369cbf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968" y="4432299"/>
            <a:ext cx="3424832" cy="161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2" name="_x399535128"/>
          <p:cNvSpPr>
            <a:spLocks noChangeArrowheads="1"/>
          </p:cNvSpPr>
          <p:nvPr/>
        </p:nvSpPr>
        <p:spPr bwMode="auto">
          <a:xfrm rot="5400000">
            <a:off x="3078785" y="3699212"/>
            <a:ext cx="679196" cy="583781"/>
          </a:xfrm>
          <a:custGeom>
            <a:avLst/>
            <a:gdLst>
              <a:gd name="T0" fmla="*/ 98 w 148"/>
              <a:gd name="T1" fmla="*/ 0 h 153"/>
              <a:gd name="T2" fmla="*/ 98 w 148"/>
              <a:gd name="T3" fmla="*/ 38 h 153"/>
              <a:gd name="T4" fmla="*/ 0 w 148"/>
              <a:gd name="T5" fmla="*/ 38 h 153"/>
              <a:gd name="T6" fmla="*/ 0 w 148"/>
              <a:gd name="T7" fmla="*/ 115 h 153"/>
              <a:gd name="T8" fmla="*/ 98 w 148"/>
              <a:gd name="T9" fmla="*/ 115 h 153"/>
              <a:gd name="T10" fmla="*/ 98 w 148"/>
              <a:gd name="T11" fmla="*/ 153 h 153"/>
              <a:gd name="T12" fmla="*/ 148 w 148"/>
              <a:gd name="T13" fmla="*/ 76 h 153"/>
              <a:gd name="T14" fmla="*/ 98 w 148"/>
              <a:gd name="T1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153">
                <a:moveTo>
                  <a:pt x="98" y="0"/>
                </a:moveTo>
                <a:lnTo>
                  <a:pt x="98" y="38"/>
                </a:lnTo>
                <a:lnTo>
                  <a:pt x="0" y="38"/>
                </a:lnTo>
                <a:lnTo>
                  <a:pt x="0" y="115"/>
                </a:lnTo>
                <a:lnTo>
                  <a:pt x="98" y="115"/>
                </a:lnTo>
                <a:lnTo>
                  <a:pt x="98" y="153"/>
                </a:lnTo>
                <a:lnTo>
                  <a:pt x="148" y="76"/>
                </a:lnTo>
                <a:lnTo>
                  <a:pt x="98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4" name="_x399547296"/>
          <p:cNvSpPr>
            <a:spLocks noChangeArrowheads="1"/>
          </p:cNvSpPr>
          <p:nvPr/>
        </p:nvSpPr>
        <p:spPr bwMode="auto">
          <a:xfrm>
            <a:off x="2743200" y="3060093"/>
            <a:ext cx="1217035" cy="347662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5" name="_x399547296"/>
          <p:cNvSpPr>
            <a:spLocks noChangeArrowheads="1"/>
          </p:cNvSpPr>
          <p:nvPr/>
        </p:nvSpPr>
        <p:spPr bwMode="auto">
          <a:xfrm>
            <a:off x="3677511" y="5638007"/>
            <a:ext cx="1326289" cy="347662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6" name="_x399535704" descr="EMB0000369cbf4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91" y="2181817"/>
            <a:ext cx="5440691" cy="121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8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746231" y="1057593"/>
            <a:ext cx="5149396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⑪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확정 완료 후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나의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학습실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가기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 </a:t>
            </a:r>
            <a:endParaRPr lang="en-US" altLang="ko-KR" sz="2000" b="1" dirty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 클릭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</a:t>
            </a:r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7" name="_x399522096" descr="EMB0000369cbf5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87" y="883673"/>
            <a:ext cx="5635987" cy="51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8" name="_x399522816"/>
          <p:cNvSpPr>
            <a:spLocks noChangeArrowheads="1"/>
          </p:cNvSpPr>
          <p:nvPr/>
        </p:nvSpPr>
        <p:spPr bwMode="auto">
          <a:xfrm>
            <a:off x="2630025" y="5674558"/>
            <a:ext cx="962932" cy="366107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948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6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교육 이수 </a:t>
            </a:r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455228" y="1226581"/>
            <a:ext cx="5149396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①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축산법규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및 축산차량등록제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”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과목명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클릭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endParaRPr lang="en-US" altLang="ko-KR" sz="2000" b="1" dirty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 smtClean="0">
                <a:solidFill>
                  <a:srgbClr val="FF0000"/>
                </a:solidFill>
                <a:latin typeface="+mj-lt"/>
              </a:rPr>
              <a:t>    ※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최초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lt"/>
              </a:rPr>
              <a:t>학습시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</a:rPr>
              <a:t>1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회 인증이 필요하며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</a:rPr>
              <a:t>,</a:t>
            </a:r>
          </a:p>
          <a:p>
            <a:pPr latinLnBrk="0"/>
            <a:r>
              <a:rPr lang="en-US" altLang="ko-KR" sz="2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</a:rPr>
              <a:t>     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인증 완료 후에는 바로 학습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lt"/>
              </a:rPr>
              <a:t>시작가능</a:t>
            </a:r>
            <a:endParaRPr lang="ko-KR" alt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25" name="_x399521232" descr="EMB0000369cbf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906087"/>
            <a:ext cx="5641674" cy="402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_x399523752" descr="EMB0000369cbf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2" y="4977728"/>
            <a:ext cx="5641674" cy="10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28" name="_x399535344"/>
          <p:cNvSpPr>
            <a:spLocks noChangeArrowheads="1"/>
          </p:cNvSpPr>
          <p:nvPr/>
        </p:nvSpPr>
        <p:spPr bwMode="auto">
          <a:xfrm>
            <a:off x="1811468" y="3645046"/>
            <a:ext cx="1341438" cy="263525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43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6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교육 이수 </a:t>
            </a:r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403975" y="1226581"/>
            <a:ext cx="5149396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②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학습시작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 클릭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pic>
        <p:nvPicPr>
          <p:cNvPr id="30" name="_x412263632" descr="EMB000020f801a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91" y="876280"/>
            <a:ext cx="5523909" cy="516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_x413506888"/>
          <p:cNvSpPr>
            <a:spLocks noChangeArrowheads="1"/>
          </p:cNvSpPr>
          <p:nvPr/>
        </p:nvSpPr>
        <p:spPr bwMode="auto">
          <a:xfrm>
            <a:off x="3378200" y="4178301"/>
            <a:ext cx="1041400" cy="4064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30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6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교육 이수 </a:t>
            </a:r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236915" y="1226581"/>
            <a:ext cx="5241471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③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교육이수 후 익일 수료증 확인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(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자동 수료 처리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)</a:t>
            </a:r>
          </a:p>
          <a:p>
            <a:pPr latinLnBrk="0"/>
            <a:endParaRPr lang="en-US" altLang="ko-KR" sz="2000" b="1" dirty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※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교육이수 즉시 수료증이 필요한 경우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 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설문조사의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미참여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버튼을 클릭하여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 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설문조사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저장시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바로 수료증 확인가능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pic>
        <p:nvPicPr>
          <p:cNvPr id="25" name="_x399536136" descr="EMB0000369cbf9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904324"/>
            <a:ext cx="5399629" cy="39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_x399527496" descr="EMB0000369cbf9d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77" y="5030119"/>
            <a:ext cx="5356654" cy="100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_x399550680"/>
          <p:cNvSpPr>
            <a:spLocks noChangeArrowheads="1"/>
          </p:cNvSpPr>
          <p:nvPr/>
        </p:nvSpPr>
        <p:spPr bwMode="auto">
          <a:xfrm>
            <a:off x="5093055" y="5582803"/>
            <a:ext cx="636587" cy="40305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46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6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온라인신규교육 교육 이수 </a:t>
            </a:r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6236915" y="1226581"/>
            <a:ext cx="5241471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④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나의학습실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-&gt; “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수료내역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“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메뉴명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클릭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endParaRPr lang="en-US" altLang="ko-KR" sz="2000" b="1" dirty="0">
              <a:solidFill>
                <a:srgbClr val="5097CF"/>
              </a:solidFill>
              <a:latin typeface="+mj-lt"/>
            </a:endParaRPr>
          </a:p>
          <a:p>
            <a:pPr latinLnBrk="0"/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※ “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출력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”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버튼을 클릭하여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 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온라인의무교육 수료증 출력 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rgbClr val="5097CF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       </a:t>
            </a:r>
            <a:endParaRPr lang="en-US" altLang="ko-KR" sz="2000" b="1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0" name="_x399521376" descr="EMB0000369cbfb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03" y="896333"/>
            <a:ext cx="5438112" cy="513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_x399532536"/>
          <p:cNvSpPr>
            <a:spLocks noChangeArrowheads="1"/>
          </p:cNvSpPr>
          <p:nvPr/>
        </p:nvSpPr>
        <p:spPr bwMode="auto">
          <a:xfrm>
            <a:off x="4759531" y="1828801"/>
            <a:ext cx="523670" cy="3429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2" name="_x399532536"/>
          <p:cNvSpPr>
            <a:spLocks noChangeArrowheads="1"/>
          </p:cNvSpPr>
          <p:nvPr/>
        </p:nvSpPr>
        <p:spPr bwMode="auto">
          <a:xfrm>
            <a:off x="5524500" y="5026604"/>
            <a:ext cx="402691" cy="3429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658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vert="horz" lIns="0" rIns="0" rtlCol="0" anchor="ctr" anchorCtr="1">
        <a:scene3d>
          <a:camera prst="orthographicFront"/>
          <a:lightRig rig="threePt" dir="t"/>
        </a:scene3d>
        <a:flatTx/>
      </a:bodyPr>
      <a:lstStyle>
        <a:defPPr algn="ctr" latinLnBrk="0">
          <a:defRPr sz="1200" dirty="0" err="1" smtClean="0">
            <a:solidFill>
              <a:schemeClr val="bg1"/>
            </a:solidFill>
            <a:latin typeface="HY중고딕" panose="02030600000101010101" pitchFamily="18" charset="-127"/>
            <a:ea typeface="HY중고딕" panose="02030600000101010101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기본 디자인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0000"/>
          </a:blip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0000"/>
          </a:blip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농협정보표준서식">
      <a:majorFont>
        <a:latin typeface="Arial"/>
        <a:ea typeface="굴림체"/>
        <a:cs typeface=""/>
      </a:majorFont>
      <a:minorFont>
        <a:latin typeface="Arial Narrow"/>
        <a:ea typeface="굴림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000" dirty="0" smtClean="0">
            <a:solidFill>
              <a:schemeClr val="tx1"/>
            </a:solidFill>
            <a:latin typeface="+mn-ea"/>
            <a:ea typeface="+mn-ea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8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＠ 2019설명회 _ 2019 교육운영지침 설명(참고용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(농협정보)_2020_축산관련종사자_교육_설명회_교육기관</Template>
  <TotalTime>227</TotalTime>
  <Words>276</Words>
  <Application>Microsoft Office PowerPoint</Application>
  <PresentationFormat>와이드스크린</PresentationFormat>
  <Paragraphs>74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15</vt:i4>
      </vt:variant>
    </vt:vector>
  </HeadingPairs>
  <TitlesOfParts>
    <vt:vector size="36" baseType="lpstr">
      <vt:lpstr>-2002</vt:lpstr>
      <vt:lpstr>HY울릉도M</vt:lpstr>
      <vt:lpstr>가는각진제목체</vt:lpstr>
      <vt:lpstr>굴림</vt:lpstr>
      <vt:lpstr>굴림체</vt:lpstr>
      <vt:lpstr>맑은 고딕</vt:lpstr>
      <vt:lpstr>바탕</vt:lpstr>
      <vt:lpstr>Arial</vt:lpstr>
      <vt:lpstr>Arial Narrow</vt:lpstr>
      <vt:lpstr>디자인 사용자 지정</vt:lpstr>
      <vt:lpstr>1_기본 디자인</vt:lpstr>
      <vt:lpstr>6_기본 디자인</vt:lpstr>
      <vt:lpstr>2_기본 디자인</vt:lpstr>
      <vt:lpstr>3_기본 디자인</vt:lpstr>
      <vt:lpstr>4_기본 디자인</vt:lpstr>
      <vt:lpstr>5_기본 디자인</vt:lpstr>
      <vt:lpstr>7_기본 디자인</vt:lpstr>
      <vt:lpstr>1_디자인 사용자 지정</vt:lpstr>
      <vt:lpstr>8_기본 디자인</vt:lpstr>
      <vt:lpstr>9_기본 디자인</vt:lpstr>
      <vt:lpstr>＠ 2019설명회 _ 2019 교육운영지침 설명(참고용)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nacf</dc:creator>
  <cp:lastModifiedBy>nacf</cp:lastModifiedBy>
  <cp:revision>22</cp:revision>
  <dcterms:created xsi:type="dcterms:W3CDTF">2020-02-10T07:06:49Z</dcterms:created>
  <dcterms:modified xsi:type="dcterms:W3CDTF">2020-02-13T00:00:43Z</dcterms:modified>
</cp:coreProperties>
</file>