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4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5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6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7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8.xml" ContentType="application/vnd.openxmlformats-officedocument.theme+xml"/>
  <Override PartName="/ppt/slideLayouts/slideLayout119.xml" ContentType="application/vnd.openxmlformats-officedocument.presentationml.slideLayout+xml"/>
  <Override PartName="/ppt/theme/theme9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theme/theme10.xml" ContentType="application/vnd.openxmlformats-officedocument.theme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11.xml" ContentType="application/vnd.openxmlformats-officedocument.theme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7" r:id="rId3"/>
    <p:sldMasterId id="2147483703" r:id="rId4"/>
    <p:sldMasterId id="2147483720" r:id="rId5"/>
    <p:sldMasterId id="2147483735" r:id="rId6"/>
    <p:sldMasterId id="2147483752" r:id="rId7"/>
    <p:sldMasterId id="2147483769" r:id="rId8"/>
    <p:sldMasterId id="2147483786" r:id="rId9"/>
    <p:sldMasterId id="2147483788" r:id="rId10"/>
    <p:sldMasterId id="2147483803" r:id="rId11"/>
    <p:sldMasterId id="2147483818" r:id="rId12"/>
  </p:sldMasterIdLst>
  <p:notesMasterIdLst>
    <p:notesMasterId r:id="rId28"/>
  </p:notesMasterIdLst>
  <p:sldIdLst>
    <p:sldId id="275" r:id="rId13"/>
    <p:sldId id="276" r:id="rId14"/>
    <p:sldId id="277" r:id="rId15"/>
    <p:sldId id="278" r:id="rId16"/>
    <p:sldId id="283" r:id="rId17"/>
    <p:sldId id="284" r:id="rId18"/>
    <p:sldId id="285" r:id="rId19"/>
    <p:sldId id="286" r:id="rId20"/>
    <p:sldId id="287" r:id="rId21"/>
    <p:sldId id="288" r:id="rId22"/>
    <p:sldId id="289" r:id="rId23"/>
    <p:sldId id="290" r:id="rId24"/>
    <p:sldId id="291" r:id="rId25"/>
    <p:sldId id="292" r:id="rId26"/>
    <p:sldId id="293" r:id="rId27"/>
  </p:sldIdLst>
  <p:sldSz cx="12192000" cy="6858000"/>
  <p:notesSz cx="6858000" cy="9144000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0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10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10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10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10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sz="10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sz="10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sz="10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sz="10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acf" initials="n" lastIdx="1" clrIdx="0">
    <p:extLst>
      <p:ext uri="{19B8F6BF-5375-455C-9EA6-DF929625EA0E}">
        <p15:presenceInfo xmlns:p15="http://schemas.microsoft.com/office/powerpoint/2012/main" userId="nacf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FA9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6139" autoAdjust="0"/>
  </p:normalViewPr>
  <p:slideViewPr>
    <p:cSldViewPr snapToGrid="0">
      <p:cViewPr varScale="1">
        <p:scale>
          <a:sx n="76" d="100"/>
          <a:sy n="76" d="100"/>
        </p:scale>
        <p:origin x="126" y="7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9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presProps" Target="presProps.xml"/><Relationship Id="rId8" Type="http://schemas.openxmlformats.org/officeDocument/2006/relationships/slideMaster" Target="slideMasters/slideMaster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9F9FB9-AA53-4D78-8364-83585AB12932}" type="datetimeFigureOut">
              <a:rPr lang="ko-KR" altLang="en-US" smtClean="0"/>
              <a:t>2020-02-13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07F4E7-0411-4C66-B552-F118D6B2C9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7845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F68A4-2ED1-4A9F-B7F8-669B4B8F052C}" type="datetimeFigureOut">
              <a:rPr lang="ko-KR" altLang="en-US" smtClean="0"/>
              <a:t>2020-02-13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A8661-44A1-46C0-9B45-9F8B47B57C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47363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F68A4-2ED1-4A9F-B7F8-669B4B8F052C}" type="datetimeFigureOut">
              <a:rPr lang="ko-KR" altLang="en-US" smtClean="0"/>
              <a:t>2020-02-13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A8661-44A1-46C0-9B45-9F8B47B57C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4084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2339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2339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F68A4-2ED1-4A9F-B7F8-669B4B8F052C}" type="datetimeFigureOut">
              <a:rPr lang="ko-KR" altLang="en-US" smtClean="0"/>
              <a:t>2020-02-13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A8661-44A1-46C0-9B45-9F8B47B57C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8180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64015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89785" y="1825625"/>
            <a:ext cx="5164016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F68A4-2ED1-4A9F-B7F8-669B4B8F052C}" type="datetimeFigureOut">
              <a:rPr lang="ko-KR" altLang="en-US" smtClean="0"/>
              <a:t>2020-02-13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A8661-44A1-46C0-9B45-9F8B47B57C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8714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0154" y="365126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0154" y="1681163"/>
            <a:ext cx="5158154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40154" y="2505075"/>
            <a:ext cx="5158154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55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553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F68A4-2ED1-4A9F-B7F8-669B4B8F052C}" type="datetimeFigureOut">
              <a:rPr lang="ko-KR" altLang="en-US" smtClean="0"/>
              <a:t>2020-02-13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A8661-44A1-46C0-9B45-9F8B47B57C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8385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F68A4-2ED1-4A9F-B7F8-669B4B8F052C}" type="datetimeFigureOut">
              <a:rPr lang="ko-KR" altLang="en-US" smtClean="0"/>
              <a:t>2020-02-13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A8661-44A1-46C0-9B45-9F8B47B57C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46968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F68A4-2ED1-4A9F-B7F8-669B4B8F052C}" type="datetimeFigureOut">
              <a:rPr lang="ko-KR" altLang="en-US" smtClean="0"/>
              <a:t>2020-02-13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A8661-44A1-46C0-9B45-9F8B47B57C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56494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0154" y="457200"/>
            <a:ext cx="39311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555" y="987426"/>
            <a:ext cx="6172199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40154" y="2057400"/>
            <a:ext cx="39311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F68A4-2ED1-4A9F-B7F8-669B4B8F052C}" type="datetimeFigureOut">
              <a:rPr lang="ko-KR" altLang="en-US" smtClean="0"/>
              <a:t>2020-02-13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A8661-44A1-46C0-9B45-9F8B47B57C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85435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0154" y="457200"/>
            <a:ext cx="39311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555" y="987426"/>
            <a:ext cx="6172199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40154" y="2057400"/>
            <a:ext cx="39311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F68A4-2ED1-4A9F-B7F8-669B4B8F052C}" type="datetimeFigureOut">
              <a:rPr lang="ko-KR" altLang="en-US" smtClean="0"/>
              <a:t>2020-02-13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A8661-44A1-46C0-9B45-9F8B47B57C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8174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F68A4-2ED1-4A9F-B7F8-669B4B8F052C}" type="datetimeFigureOut">
              <a:rPr lang="ko-KR" altLang="en-US" smtClean="0"/>
              <a:t>2020-02-13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A8661-44A1-46C0-9B45-9F8B47B57C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7695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5877" y="365125"/>
            <a:ext cx="2627924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00107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F68A4-2ED1-4A9F-B7F8-669B4B8F052C}" type="datetimeFigureOut">
              <a:rPr lang="ko-KR" altLang="en-US" smtClean="0"/>
              <a:t>2020-02-13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A8661-44A1-46C0-9B45-9F8B47B57C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1829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549" y="2130429"/>
            <a:ext cx="10362907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9095" y="3886200"/>
            <a:ext cx="8533814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608319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5200" y="43201"/>
            <a:ext cx="10376985" cy="377825"/>
          </a:xfrm>
        </p:spPr>
        <p:txBody>
          <a:bodyPr anchor="ctr"/>
          <a:lstStyle>
            <a:lvl1pPr>
              <a:defRPr>
                <a:solidFill>
                  <a:srgbClr val="FFFFE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767479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401" y="4406904"/>
            <a:ext cx="10362906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401" y="2906713"/>
            <a:ext cx="10362906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7008619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11990" y="1114429"/>
            <a:ext cx="5491188" cy="227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>
                <a:latin typeface="맑은 고딕" pitchFamily="50" charset="-127"/>
                <a:ea typeface="맑은 고딕" pitchFamily="50" charset="-127"/>
              </a:defRPr>
            </a:lvl4pPr>
            <a:lvl5pPr>
              <a:defRPr sz="1800">
                <a:latin typeface="맑은 고딕" pitchFamily="50" charset="-127"/>
                <a:ea typeface="맑은 고딕" pitchFamily="50" charset="-127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90776" y="1114429"/>
            <a:ext cx="5491188" cy="227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>
                <a:latin typeface="맑은 고딕" pitchFamily="50" charset="-127"/>
                <a:ea typeface="맑은 고딕" pitchFamily="50" charset="-127"/>
              </a:defRPr>
            </a:lvl4pPr>
            <a:lvl5pPr>
              <a:defRPr sz="1800">
                <a:latin typeface="맑은 고딕" pitchFamily="50" charset="-127"/>
                <a:ea typeface="맑은 고딕" pitchFamily="50" charset="-127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34882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700" y="274638"/>
            <a:ext cx="10972604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700" y="1535113"/>
            <a:ext cx="53876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700" y="2174875"/>
            <a:ext cx="53876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>
                <a:latin typeface="맑은 고딕" pitchFamily="50" charset="-127"/>
                <a:ea typeface="맑은 고딕" pitchFamily="50" charset="-127"/>
              </a:defRPr>
            </a:lvl4pPr>
            <a:lvl5pPr>
              <a:defRPr sz="1600">
                <a:latin typeface="맑은 고딕" pitchFamily="50" charset="-127"/>
                <a:ea typeface="맑은 고딕" pitchFamily="50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2733" y="1535113"/>
            <a:ext cx="538957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2733" y="2174875"/>
            <a:ext cx="538957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>
                <a:latin typeface="맑은 고딕" pitchFamily="50" charset="-127"/>
                <a:ea typeface="맑은 고딕" pitchFamily="50" charset="-127"/>
              </a:defRPr>
            </a:lvl4pPr>
            <a:lvl5pPr>
              <a:defRPr sz="1600">
                <a:latin typeface="맑은 고딕" pitchFamily="50" charset="-127"/>
                <a:ea typeface="맑은 고딕" pitchFamily="50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90651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249035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12777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97" y="273050"/>
            <a:ext cx="401188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198" y="273054"/>
            <a:ext cx="681610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>
                <a:latin typeface="맑은 고딕" pitchFamily="50" charset="-127"/>
                <a:ea typeface="맑은 고딕" pitchFamily="50" charset="-127"/>
              </a:defRPr>
            </a:lvl4pPr>
            <a:lvl5pPr>
              <a:defRPr sz="2000">
                <a:latin typeface="맑은 고딕" pitchFamily="50" charset="-127"/>
                <a:ea typeface="맑은 고딕" pitchFamily="50" charset="-127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97" y="1435103"/>
            <a:ext cx="401188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5118198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937" y="4800600"/>
            <a:ext cx="7314417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937" y="612775"/>
            <a:ext cx="731441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  <a:endParaRPr lang="ko-KR" altLang="en-US" noProof="0" dirty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937" y="5367338"/>
            <a:ext cx="7314417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3579849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180822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89473" y="660400"/>
            <a:ext cx="2792492" cy="6810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11992" y="660400"/>
            <a:ext cx="8189882" cy="681038"/>
          </a:xfrm>
        </p:spPr>
        <p:txBody>
          <a:bodyPr vert="eaVert"/>
          <a:lstStyle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438017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511990" y="660400"/>
            <a:ext cx="11169974" cy="681038"/>
          </a:xfrm>
        </p:spPr>
        <p:txBody>
          <a:bodyPr/>
          <a:lstStyle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626014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754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754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>
                <a:latin typeface="맑은 고딕" pitchFamily="50" charset="-127"/>
                <a:ea typeface="맑은 고딕" pitchFamily="50" charset="-127"/>
              </a:defRPr>
            </a:lvl4pPr>
            <a:lvl5pPr>
              <a:defRPr sz="1600">
                <a:latin typeface="맑은 고딕" pitchFamily="50" charset="-127"/>
                <a:ea typeface="맑은 고딕" pitchFamily="50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693" y="1535113"/>
            <a:ext cx="538870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693" y="2174875"/>
            <a:ext cx="538870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>
                <a:latin typeface="맑은 고딕" pitchFamily="50" charset="-127"/>
                <a:ea typeface="맑은 고딕" pitchFamily="50" charset="-127"/>
              </a:defRPr>
            </a:lvl4pPr>
            <a:lvl5pPr>
              <a:defRPr sz="1600">
                <a:latin typeface="맑은 고딕" pitchFamily="50" charset="-127"/>
                <a:ea typeface="맑은 고딕" pitchFamily="50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115200" y="43200"/>
            <a:ext cx="7614139" cy="45720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FFFFE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84874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115200" y="43200"/>
            <a:ext cx="7614139" cy="45720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FFFFE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0106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8165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394049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latin typeface="맑은 고딕" pitchFamily="50" charset="-127"/>
                <a:ea typeface="맑은 고딕" pitchFamily="50" charset="-127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9609355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맑은 고딕" pitchFamily="50" charset="-127"/>
                <a:ea typeface="맑은 고딕" pitchFamily="50" charset="-127"/>
              </a:defRPr>
            </a:lvl1pPr>
            <a:lvl2pPr>
              <a:defRPr sz="2400">
                <a:latin typeface="맑은 고딕" pitchFamily="50" charset="-127"/>
                <a:ea typeface="맑은 고딕" pitchFamily="50" charset="-127"/>
              </a:defRPr>
            </a:lvl2pPr>
            <a:lvl3pPr>
              <a:defRPr sz="2000">
                <a:latin typeface="맑은 고딕" pitchFamily="50" charset="-127"/>
                <a:ea typeface="맑은 고딕" pitchFamily="50" charset="-127"/>
              </a:defRPr>
            </a:lvl3pPr>
            <a:lvl4pPr>
              <a:defRPr sz="1800">
                <a:latin typeface="맑은 고딕" pitchFamily="50" charset="-127"/>
                <a:ea typeface="맑은 고딕" pitchFamily="50" charset="-127"/>
              </a:defRPr>
            </a:lvl4pPr>
            <a:lvl5pPr>
              <a:defRPr sz="1800">
                <a:latin typeface="맑은 고딕" pitchFamily="50" charset="-127"/>
                <a:ea typeface="맑은 고딕" pitchFamily="50" charset="-127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맑은 고딕" pitchFamily="50" charset="-127"/>
                <a:ea typeface="맑은 고딕" pitchFamily="50" charset="-127"/>
              </a:defRPr>
            </a:lvl1pPr>
            <a:lvl2pPr>
              <a:defRPr sz="2400">
                <a:latin typeface="맑은 고딕" pitchFamily="50" charset="-127"/>
                <a:ea typeface="맑은 고딕" pitchFamily="50" charset="-127"/>
              </a:defRPr>
            </a:lvl2pPr>
            <a:lvl3pPr>
              <a:defRPr sz="2000">
                <a:latin typeface="맑은 고딕" pitchFamily="50" charset="-127"/>
                <a:ea typeface="맑은 고딕" pitchFamily="50" charset="-127"/>
              </a:defRPr>
            </a:lvl3pPr>
            <a:lvl4pPr>
              <a:defRPr sz="1800">
                <a:latin typeface="맑은 고딕" pitchFamily="50" charset="-127"/>
                <a:ea typeface="맑은 고딕" pitchFamily="50" charset="-127"/>
              </a:defRPr>
            </a:lvl4pPr>
            <a:lvl5pPr>
              <a:defRPr sz="1800">
                <a:latin typeface="맑은 고딕" pitchFamily="50" charset="-127"/>
                <a:ea typeface="맑은 고딕" pitchFamily="50" charset="-127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93394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맑은 고딕" pitchFamily="50" charset="-127"/>
                <a:ea typeface="맑은 고딕" pitchFamily="50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맑은 고딕" pitchFamily="50" charset="-127"/>
                <a:ea typeface="맑은 고딕" pitchFamily="50" charset="-127"/>
              </a:defRPr>
            </a:lvl1pPr>
            <a:lvl2pPr>
              <a:defRPr sz="2000">
                <a:latin typeface="맑은 고딕" pitchFamily="50" charset="-127"/>
                <a:ea typeface="맑은 고딕" pitchFamily="50" charset="-127"/>
              </a:defRPr>
            </a:lvl2pPr>
            <a:lvl3pPr>
              <a:defRPr sz="1800">
                <a:latin typeface="맑은 고딕" pitchFamily="50" charset="-127"/>
                <a:ea typeface="맑은 고딕" pitchFamily="50" charset="-127"/>
              </a:defRPr>
            </a:lvl3pPr>
            <a:lvl4pPr>
              <a:defRPr sz="1600">
                <a:latin typeface="맑은 고딕" pitchFamily="50" charset="-127"/>
                <a:ea typeface="맑은 고딕" pitchFamily="50" charset="-127"/>
              </a:defRPr>
            </a:lvl4pPr>
            <a:lvl5pPr>
              <a:defRPr sz="1600">
                <a:latin typeface="맑은 고딕" pitchFamily="50" charset="-127"/>
                <a:ea typeface="맑은 고딕" pitchFamily="50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7" y="1535113"/>
            <a:ext cx="5389034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맑은 고딕" pitchFamily="50" charset="-127"/>
                <a:ea typeface="맑은 고딕" pitchFamily="50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7" y="2174875"/>
            <a:ext cx="5389034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맑은 고딕" pitchFamily="50" charset="-127"/>
                <a:ea typeface="맑은 고딕" pitchFamily="50" charset="-127"/>
              </a:defRPr>
            </a:lvl1pPr>
            <a:lvl2pPr>
              <a:defRPr sz="2000">
                <a:latin typeface="맑은 고딕" pitchFamily="50" charset="-127"/>
                <a:ea typeface="맑은 고딕" pitchFamily="50" charset="-127"/>
              </a:defRPr>
            </a:lvl2pPr>
            <a:lvl3pPr>
              <a:defRPr sz="1800">
                <a:latin typeface="맑은 고딕" pitchFamily="50" charset="-127"/>
                <a:ea typeface="맑은 고딕" pitchFamily="50" charset="-127"/>
              </a:defRPr>
            </a:lvl3pPr>
            <a:lvl4pPr>
              <a:defRPr sz="1600">
                <a:latin typeface="맑은 고딕" pitchFamily="50" charset="-127"/>
                <a:ea typeface="맑은 고딕" pitchFamily="50" charset="-127"/>
              </a:defRPr>
            </a:lvl4pPr>
            <a:lvl5pPr>
              <a:defRPr sz="1600">
                <a:latin typeface="맑은 고딕" pitchFamily="50" charset="-127"/>
                <a:ea typeface="맑은 고딕" pitchFamily="50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76838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26885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8482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4" y="273052"/>
            <a:ext cx="6815666" cy="585311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맑은 고딕" pitchFamily="50" charset="-127"/>
                <a:ea typeface="맑은 고딕" pitchFamily="50" charset="-127"/>
              </a:defRPr>
            </a:lvl1pPr>
            <a:lvl2pPr>
              <a:defRPr sz="2800">
                <a:latin typeface="맑은 고딕" pitchFamily="50" charset="-127"/>
                <a:ea typeface="맑은 고딕" pitchFamily="50" charset="-127"/>
              </a:defRPr>
            </a:lvl2pPr>
            <a:lvl3pPr>
              <a:defRPr sz="2400">
                <a:latin typeface="맑은 고딕" pitchFamily="50" charset="-127"/>
                <a:ea typeface="맑은 고딕" pitchFamily="50" charset="-127"/>
              </a:defRPr>
            </a:lvl3pPr>
            <a:lvl4pPr>
              <a:defRPr sz="2000">
                <a:latin typeface="맑은 고딕" pitchFamily="50" charset="-127"/>
                <a:ea typeface="맑은 고딕" pitchFamily="50" charset="-127"/>
              </a:defRPr>
            </a:lvl4pPr>
            <a:lvl5pPr>
              <a:defRPr sz="2000">
                <a:latin typeface="맑은 고딕" pitchFamily="50" charset="-127"/>
                <a:ea typeface="맑은 고딕" pitchFamily="50" charset="-127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5102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맑은 고딕" pitchFamily="50" charset="-127"/>
                <a:ea typeface="맑은 고딕" pitchFamily="50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8495212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맑은 고딕" pitchFamily="50" charset="-127"/>
                <a:ea typeface="맑은 고딕" pitchFamily="50" charset="-127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  <a:endParaRPr lang="ko-KR" altLang="en-US" noProof="0" dirty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맑은 고딕" pitchFamily="50" charset="-127"/>
                <a:ea typeface="맑은 고딕" pitchFamily="50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2964832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0239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2860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609600" y="274640"/>
            <a:ext cx="10972800" cy="5851525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itchFamily="50" charset="-127"/>
                <a:ea typeface="맑은 고딕" pitchFamily="50" charset="-127"/>
              </a:defRPr>
            </a:lvl1pPr>
            <a:lvl2pPr>
              <a:defRPr>
                <a:latin typeface="맑은 고딕" pitchFamily="50" charset="-127"/>
                <a:ea typeface="맑은 고딕" pitchFamily="50" charset="-127"/>
              </a:defRPr>
            </a:lvl2pPr>
            <a:lvl3pPr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56169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66308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35771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13092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549" y="2130429"/>
            <a:ext cx="10362907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9095" y="3886200"/>
            <a:ext cx="8533814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61164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5200" y="43201"/>
            <a:ext cx="10376985" cy="377825"/>
          </a:xfrm>
        </p:spPr>
        <p:txBody>
          <a:bodyPr anchor="ctr"/>
          <a:lstStyle>
            <a:lvl1pPr>
              <a:defRPr>
                <a:solidFill>
                  <a:srgbClr val="FFFFE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746362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401" y="4406904"/>
            <a:ext cx="10362906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401" y="2906713"/>
            <a:ext cx="10362906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6465220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11990" y="1114429"/>
            <a:ext cx="5491188" cy="227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>
                <a:latin typeface="맑은 고딕" pitchFamily="50" charset="-127"/>
                <a:ea typeface="맑은 고딕" pitchFamily="50" charset="-127"/>
              </a:defRPr>
            </a:lvl4pPr>
            <a:lvl5pPr>
              <a:defRPr sz="1800">
                <a:latin typeface="맑은 고딕" pitchFamily="50" charset="-127"/>
                <a:ea typeface="맑은 고딕" pitchFamily="50" charset="-127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90776" y="1114429"/>
            <a:ext cx="5491188" cy="227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>
                <a:latin typeface="맑은 고딕" pitchFamily="50" charset="-127"/>
                <a:ea typeface="맑은 고딕" pitchFamily="50" charset="-127"/>
              </a:defRPr>
            </a:lvl4pPr>
            <a:lvl5pPr>
              <a:defRPr sz="1800">
                <a:latin typeface="맑은 고딕" pitchFamily="50" charset="-127"/>
                <a:ea typeface="맑은 고딕" pitchFamily="50" charset="-127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807735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700" y="274638"/>
            <a:ext cx="10972604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700" y="1535113"/>
            <a:ext cx="53876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700" y="2174875"/>
            <a:ext cx="53876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>
                <a:latin typeface="맑은 고딕" pitchFamily="50" charset="-127"/>
                <a:ea typeface="맑은 고딕" pitchFamily="50" charset="-127"/>
              </a:defRPr>
            </a:lvl4pPr>
            <a:lvl5pPr>
              <a:defRPr sz="1600">
                <a:latin typeface="맑은 고딕" pitchFamily="50" charset="-127"/>
                <a:ea typeface="맑은 고딕" pitchFamily="50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2733" y="1535113"/>
            <a:ext cx="538957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2733" y="2174875"/>
            <a:ext cx="538957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>
                <a:latin typeface="맑은 고딕" pitchFamily="50" charset="-127"/>
                <a:ea typeface="맑은 고딕" pitchFamily="50" charset="-127"/>
              </a:defRPr>
            </a:lvl4pPr>
            <a:lvl5pPr>
              <a:defRPr sz="1600">
                <a:latin typeface="맑은 고딕" pitchFamily="50" charset="-127"/>
                <a:ea typeface="맑은 고딕" pitchFamily="50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439236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039522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772290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97" y="273050"/>
            <a:ext cx="401188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198" y="273054"/>
            <a:ext cx="681610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>
                <a:latin typeface="맑은 고딕" pitchFamily="50" charset="-127"/>
                <a:ea typeface="맑은 고딕" pitchFamily="50" charset="-127"/>
              </a:defRPr>
            </a:lvl4pPr>
            <a:lvl5pPr>
              <a:defRPr sz="2000">
                <a:latin typeface="맑은 고딕" pitchFamily="50" charset="-127"/>
                <a:ea typeface="맑은 고딕" pitchFamily="50" charset="-127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97" y="1435103"/>
            <a:ext cx="401188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20200100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937" y="4800600"/>
            <a:ext cx="7314417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937" y="612775"/>
            <a:ext cx="731441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937" y="5367338"/>
            <a:ext cx="7314417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62478913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641481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89473" y="660400"/>
            <a:ext cx="2792492" cy="6810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11992" y="660400"/>
            <a:ext cx="8189882" cy="681038"/>
          </a:xfrm>
        </p:spPr>
        <p:txBody>
          <a:bodyPr vert="eaVert"/>
          <a:lstStyle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440914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511990" y="660400"/>
            <a:ext cx="11169974" cy="681038"/>
          </a:xfrm>
        </p:spPr>
        <p:txBody>
          <a:bodyPr/>
          <a:lstStyle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70124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754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754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>
                <a:latin typeface="맑은 고딕" pitchFamily="50" charset="-127"/>
                <a:ea typeface="맑은 고딕" pitchFamily="50" charset="-127"/>
              </a:defRPr>
            </a:lvl4pPr>
            <a:lvl5pPr>
              <a:defRPr sz="1600">
                <a:latin typeface="맑은 고딕" pitchFamily="50" charset="-127"/>
                <a:ea typeface="맑은 고딕" pitchFamily="50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693" y="1535113"/>
            <a:ext cx="538870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693" y="2174875"/>
            <a:ext cx="538870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>
                <a:latin typeface="맑은 고딕" pitchFamily="50" charset="-127"/>
                <a:ea typeface="맑은 고딕" pitchFamily="50" charset="-127"/>
              </a:defRPr>
            </a:lvl4pPr>
            <a:lvl5pPr>
              <a:defRPr sz="1600">
                <a:latin typeface="맑은 고딕" pitchFamily="50" charset="-127"/>
                <a:ea typeface="맑은 고딕" pitchFamily="50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115200" y="43200"/>
            <a:ext cx="7614139" cy="45720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FFFFE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692552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115200" y="43200"/>
            <a:ext cx="7614139" cy="45720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FFFFE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123872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3"/>
          <p:cNvGrpSpPr/>
          <p:nvPr userDrawn="1"/>
        </p:nvGrpSpPr>
        <p:grpSpPr>
          <a:xfrm>
            <a:off x="-2118" y="-3001"/>
            <a:ext cx="12217401" cy="6877050"/>
            <a:chOff x="-1588" y="-3001"/>
            <a:chExt cx="9163050" cy="6877050"/>
          </a:xfrm>
        </p:grpSpPr>
        <p:pic>
          <p:nvPicPr>
            <p:cNvPr id="2050" name="Picture 2" descr="D:\간디킴\발구지\한한\ppt_ok\작게이미지축소\11.jpg"/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588" y="-3001"/>
              <a:ext cx="9163050" cy="68770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" name="그룹 7"/>
            <p:cNvGrpSpPr/>
            <p:nvPr userDrawn="1"/>
          </p:nvGrpSpPr>
          <p:grpSpPr>
            <a:xfrm>
              <a:off x="6766148" y="112175"/>
              <a:ext cx="2185987" cy="366713"/>
              <a:chOff x="6766148" y="112175"/>
              <a:chExt cx="2185987" cy="366713"/>
            </a:xfrm>
          </p:grpSpPr>
          <p:pic>
            <p:nvPicPr>
              <p:cNvPr id="12" name="Picture 12" descr="50y"/>
              <p:cNvPicPr>
                <a:picLocks noChangeAspect="1" noChangeArrowheads="1"/>
              </p:cNvPicPr>
              <p:nvPr userDrawn="1"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6766148" y="211155"/>
                <a:ext cx="1859668" cy="2304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" name="Picture 13" descr="5050505"/>
              <p:cNvPicPr>
                <a:picLocks noChangeAspect="1" noChangeArrowheads="1"/>
              </p:cNvPicPr>
              <p:nvPr userDrawn="1"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8611781" y="112175"/>
                <a:ext cx="340354" cy="3667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pic>
        <p:nvPicPr>
          <p:cNvPr id="9218" name="Picture 2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884" y="260648"/>
            <a:ext cx="2088223" cy="347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 userDrawn="1"/>
        </p:nvSpPr>
        <p:spPr>
          <a:xfrm>
            <a:off x="5126893" y="6557963"/>
            <a:ext cx="1729154" cy="2460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fld id="{2BF3B026-7EAA-48F1-905D-EB62C12B963E}" type="slidenum">
              <a:rPr lang="ko-KR" altLang="en-US" sz="1000" b="1">
                <a:solidFill>
                  <a:srgbClr val="000000"/>
                </a:solidFill>
                <a:latin typeface="가는각진제목체"/>
                <a:ea typeface="가는각진제목체"/>
              </a:rPr>
              <a:pPr algn="ctr">
                <a:defRPr/>
              </a:pPr>
              <a:t>‹#›</a:t>
            </a:fld>
            <a:endParaRPr lang="ko-KR" altLang="en-US" sz="1000" b="1" dirty="0">
              <a:solidFill>
                <a:srgbClr val="000000"/>
              </a:solidFill>
              <a:latin typeface="가는각진제목체"/>
              <a:ea typeface="가는각진제목체"/>
            </a:endParaRPr>
          </a:p>
        </p:txBody>
      </p:sp>
    </p:spTree>
    <p:extLst>
      <p:ext uri="{BB962C8B-B14F-4D97-AF65-F5344CB8AC3E}">
        <p14:creationId xmlns:p14="http://schemas.microsoft.com/office/powerpoint/2010/main" val="106810214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간디킴\발구지\한한\ppt_ok\작게이미지축소\02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1" y="-10269"/>
            <a:ext cx="12217401" cy="687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742" y="-8108"/>
            <a:ext cx="48325" cy="28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7669" y="6444962"/>
            <a:ext cx="2009408" cy="421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29" y="6623870"/>
            <a:ext cx="1425872" cy="254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902843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549" y="2130429"/>
            <a:ext cx="10362907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9095" y="3886200"/>
            <a:ext cx="8533814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476190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5200" y="43201"/>
            <a:ext cx="10376985" cy="377825"/>
          </a:xfrm>
        </p:spPr>
        <p:txBody>
          <a:bodyPr anchor="ctr"/>
          <a:lstStyle>
            <a:lvl1pPr>
              <a:defRPr>
                <a:solidFill>
                  <a:srgbClr val="FFFFE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450228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401" y="4406904"/>
            <a:ext cx="10362906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401" y="2906713"/>
            <a:ext cx="10362906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27749938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11990" y="1114429"/>
            <a:ext cx="5491188" cy="227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>
                <a:latin typeface="맑은 고딕" pitchFamily="50" charset="-127"/>
                <a:ea typeface="맑은 고딕" pitchFamily="50" charset="-127"/>
              </a:defRPr>
            </a:lvl4pPr>
            <a:lvl5pPr>
              <a:defRPr sz="1800">
                <a:latin typeface="맑은 고딕" pitchFamily="50" charset="-127"/>
                <a:ea typeface="맑은 고딕" pitchFamily="50" charset="-127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90776" y="1114429"/>
            <a:ext cx="5491188" cy="227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>
                <a:latin typeface="맑은 고딕" pitchFamily="50" charset="-127"/>
                <a:ea typeface="맑은 고딕" pitchFamily="50" charset="-127"/>
              </a:defRPr>
            </a:lvl4pPr>
            <a:lvl5pPr>
              <a:defRPr sz="1800">
                <a:latin typeface="맑은 고딕" pitchFamily="50" charset="-127"/>
                <a:ea typeface="맑은 고딕" pitchFamily="50" charset="-127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210730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700" y="274638"/>
            <a:ext cx="10972604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700" y="1535113"/>
            <a:ext cx="53876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700" y="2174875"/>
            <a:ext cx="53876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>
                <a:latin typeface="맑은 고딕" pitchFamily="50" charset="-127"/>
                <a:ea typeface="맑은 고딕" pitchFamily="50" charset="-127"/>
              </a:defRPr>
            </a:lvl4pPr>
            <a:lvl5pPr>
              <a:defRPr sz="1600">
                <a:latin typeface="맑은 고딕" pitchFamily="50" charset="-127"/>
                <a:ea typeface="맑은 고딕" pitchFamily="50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2733" y="1535113"/>
            <a:ext cx="538957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2733" y="2174875"/>
            <a:ext cx="538957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>
                <a:latin typeface="맑은 고딕" pitchFamily="50" charset="-127"/>
                <a:ea typeface="맑은 고딕" pitchFamily="50" charset="-127"/>
              </a:defRPr>
            </a:lvl4pPr>
            <a:lvl5pPr>
              <a:defRPr sz="1600">
                <a:latin typeface="맑은 고딕" pitchFamily="50" charset="-127"/>
                <a:ea typeface="맑은 고딕" pitchFamily="50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427310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341841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679982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97" y="273050"/>
            <a:ext cx="401188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198" y="273054"/>
            <a:ext cx="681610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>
                <a:latin typeface="맑은 고딕" pitchFamily="50" charset="-127"/>
                <a:ea typeface="맑은 고딕" pitchFamily="50" charset="-127"/>
              </a:defRPr>
            </a:lvl4pPr>
            <a:lvl5pPr>
              <a:defRPr sz="2000">
                <a:latin typeface="맑은 고딕" pitchFamily="50" charset="-127"/>
                <a:ea typeface="맑은 고딕" pitchFamily="50" charset="-127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97" y="1435103"/>
            <a:ext cx="401188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73973285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937" y="4800600"/>
            <a:ext cx="7314417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937" y="612775"/>
            <a:ext cx="731441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937" y="5367338"/>
            <a:ext cx="7314417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230740467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036450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89473" y="660400"/>
            <a:ext cx="2792492" cy="6810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11992" y="660400"/>
            <a:ext cx="8189882" cy="681038"/>
          </a:xfrm>
        </p:spPr>
        <p:txBody>
          <a:bodyPr vert="eaVert"/>
          <a:lstStyle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89688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511990" y="660400"/>
            <a:ext cx="11169974" cy="681038"/>
          </a:xfrm>
        </p:spPr>
        <p:txBody>
          <a:bodyPr/>
          <a:lstStyle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255929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754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754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>
                <a:latin typeface="맑은 고딕" pitchFamily="50" charset="-127"/>
                <a:ea typeface="맑은 고딕" pitchFamily="50" charset="-127"/>
              </a:defRPr>
            </a:lvl4pPr>
            <a:lvl5pPr>
              <a:defRPr sz="1600">
                <a:latin typeface="맑은 고딕" pitchFamily="50" charset="-127"/>
                <a:ea typeface="맑은 고딕" pitchFamily="50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693" y="1535113"/>
            <a:ext cx="538870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693" y="2174875"/>
            <a:ext cx="538870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>
                <a:latin typeface="맑은 고딕" pitchFamily="50" charset="-127"/>
                <a:ea typeface="맑은 고딕" pitchFamily="50" charset="-127"/>
              </a:defRPr>
            </a:lvl4pPr>
            <a:lvl5pPr>
              <a:defRPr sz="1600">
                <a:latin typeface="맑은 고딕" pitchFamily="50" charset="-127"/>
                <a:ea typeface="맑은 고딕" pitchFamily="50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115200" y="43200"/>
            <a:ext cx="7614139" cy="45720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FFFFE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823782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115200" y="43200"/>
            <a:ext cx="7614139" cy="45720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FFFFE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427825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549" y="2130429"/>
            <a:ext cx="10362907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9095" y="3886200"/>
            <a:ext cx="8533814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180677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5200" y="43201"/>
            <a:ext cx="10376985" cy="377825"/>
          </a:xfrm>
        </p:spPr>
        <p:txBody>
          <a:bodyPr anchor="ctr"/>
          <a:lstStyle>
            <a:lvl1pPr>
              <a:defRPr>
                <a:solidFill>
                  <a:srgbClr val="FFFFE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191214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401" y="4406904"/>
            <a:ext cx="10362906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401" y="2906713"/>
            <a:ext cx="10362906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47090607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11990" y="1114429"/>
            <a:ext cx="5491188" cy="227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>
                <a:latin typeface="맑은 고딕" pitchFamily="50" charset="-127"/>
                <a:ea typeface="맑은 고딕" pitchFamily="50" charset="-127"/>
              </a:defRPr>
            </a:lvl4pPr>
            <a:lvl5pPr>
              <a:defRPr sz="1800">
                <a:latin typeface="맑은 고딕" pitchFamily="50" charset="-127"/>
                <a:ea typeface="맑은 고딕" pitchFamily="50" charset="-127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90776" y="1114429"/>
            <a:ext cx="5491188" cy="227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>
                <a:latin typeface="맑은 고딕" pitchFamily="50" charset="-127"/>
                <a:ea typeface="맑은 고딕" pitchFamily="50" charset="-127"/>
              </a:defRPr>
            </a:lvl4pPr>
            <a:lvl5pPr>
              <a:defRPr sz="1800">
                <a:latin typeface="맑은 고딕" pitchFamily="50" charset="-127"/>
                <a:ea typeface="맑은 고딕" pitchFamily="50" charset="-127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811101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700" y="274638"/>
            <a:ext cx="10972604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700" y="1535113"/>
            <a:ext cx="53876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700" y="2174875"/>
            <a:ext cx="53876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>
                <a:latin typeface="맑은 고딕" pitchFamily="50" charset="-127"/>
                <a:ea typeface="맑은 고딕" pitchFamily="50" charset="-127"/>
              </a:defRPr>
            </a:lvl4pPr>
            <a:lvl5pPr>
              <a:defRPr sz="1600">
                <a:latin typeface="맑은 고딕" pitchFamily="50" charset="-127"/>
                <a:ea typeface="맑은 고딕" pitchFamily="50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2733" y="1535113"/>
            <a:ext cx="538957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2733" y="2174875"/>
            <a:ext cx="538957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>
                <a:latin typeface="맑은 고딕" pitchFamily="50" charset="-127"/>
                <a:ea typeface="맑은 고딕" pitchFamily="50" charset="-127"/>
              </a:defRPr>
            </a:lvl4pPr>
            <a:lvl5pPr>
              <a:defRPr sz="1600">
                <a:latin typeface="맑은 고딕" pitchFamily="50" charset="-127"/>
                <a:ea typeface="맑은 고딕" pitchFamily="50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717755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348688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290982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97" y="273050"/>
            <a:ext cx="401188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198" y="273054"/>
            <a:ext cx="681610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>
                <a:latin typeface="맑은 고딕" pitchFamily="50" charset="-127"/>
                <a:ea typeface="맑은 고딕" pitchFamily="50" charset="-127"/>
              </a:defRPr>
            </a:lvl4pPr>
            <a:lvl5pPr>
              <a:defRPr sz="2000">
                <a:latin typeface="맑은 고딕" pitchFamily="50" charset="-127"/>
                <a:ea typeface="맑은 고딕" pitchFamily="50" charset="-127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97" y="1435103"/>
            <a:ext cx="401188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78399598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937" y="4800600"/>
            <a:ext cx="7314417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937" y="612775"/>
            <a:ext cx="731441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937" y="5367338"/>
            <a:ext cx="7314417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299555461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376846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89473" y="660400"/>
            <a:ext cx="2792492" cy="6810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11992" y="660400"/>
            <a:ext cx="8189882" cy="681038"/>
          </a:xfrm>
        </p:spPr>
        <p:txBody>
          <a:bodyPr vert="eaVert"/>
          <a:lstStyle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625884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511990" y="660400"/>
            <a:ext cx="11169974" cy="681038"/>
          </a:xfrm>
        </p:spPr>
        <p:txBody>
          <a:bodyPr/>
          <a:lstStyle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169564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754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754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>
                <a:latin typeface="맑은 고딕" pitchFamily="50" charset="-127"/>
                <a:ea typeface="맑은 고딕" pitchFamily="50" charset="-127"/>
              </a:defRPr>
            </a:lvl4pPr>
            <a:lvl5pPr>
              <a:defRPr sz="1600">
                <a:latin typeface="맑은 고딕" pitchFamily="50" charset="-127"/>
                <a:ea typeface="맑은 고딕" pitchFamily="50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693" y="1535113"/>
            <a:ext cx="538870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693" y="2174875"/>
            <a:ext cx="538870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>
                <a:latin typeface="맑은 고딕" pitchFamily="50" charset="-127"/>
                <a:ea typeface="맑은 고딕" pitchFamily="50" charset="-127"/>
              </a:defRPr>
            </a:lvl4pPr>
            <a:lvl5pPr>
              <a:defRPr sz="1600">
                <a:latin typeface="맑은 고딕" pitchFamily="50" charset="-127"/>
                <a:ea typeface="맑은 고딕" pitchFamily="50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115200" y="43200"/>
            <a:ext cx="7614139" cy="45720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FFFFE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2064014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115200" y="43200"/>
            <a:ext cx="7614139" cy="45720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FFFFE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343098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3"/>
          <p:cNvGrpSpPr/>
          <p:nvPr userDrawn="1"/>
        </p:nvGrpSpPr>
        <p:grpSpPr>
          <a:xfrm>
            <a:off x="-2118" y="-3001"/>
            <a:ext cx="12217401" cy="6877050"/>
            <a:chOff x="-1588" y="-3001"/>
            <a:chExt cx="9163050" cy="6877050"/>
          </a:xfrm>
        </p:grpSpPr>
        <p:pic>
          <p:nvPicPr>
            <p:cNvPr id="2050" name="Picture 2" descr="D:\간디킴\발구지\한한\ppt_ok\작게이미지축소\11.jpg"/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588" y="-3001"/>
              <a:ext cx="9163050" cy="68770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" name="그룹 7"/>
            <p:cNvGrpSpPr/>
            <p:nvPr userDrawn="1"/>
          </p:nvGrpSpPr>
          <p:grpSpPr>
            <a:xfrm>
              <a:off x="6766148" y="112175"/>
              <a:ext cx="2185987" cy="366713"/>
              <a:chOff x="6766148" y="112175"/>
              <a:chExt cx="2185987" cy="366713"/>
            </a:xfrm>
          </p:grpSpPr>
          <p:pic>
            <p:nvPicPr>
              <p:cNvPr id="12" name="Picture 12" descr="50y"/>
              <p:cNvPicPr>
                <a:picLocks noChangeAspect="1" noChangeArrowheads="1"/>
              </p:cNvPicPr>
              <p:nvPr userDrawn="1"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6766148" y="211155"/>
                <a:ext cx="1859668" cy="2304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" name="Picture 13" descr="5050505"/>
              <p:cNvPicPr>
                <a:picLocks noChangeAspect="1" noChangeArrowheads="1"/>
              </p:cNvPicPr>
              <p:nvPr userDrawn="1"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8611781" y="112175"/>
                <a:ext cx="340354" cy="3667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pic>
        <p:nvPicPr>
          <p:cNvPr id="9218" name="Picture 2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884" y="260648"/>
            <a:ext cx="2088223" cy="347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 userDrawn="1"/>
        </p:nvSpPr>
        <p:spPr>
          <a:xfrm>
            <a:off x="5126893" y="6557963"/>
            <a:ext cx="1729154" cy="2460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fld id="{2BF3B026-7EAA-48F1-905D-EB62C12B963E}" type="slidenum">
              <a:rPr lang="ko-KR" altLang="en-US" sz="1000" b="1">
                <a:solidFill>
                  <a:srgbClr val="000000"/>
                </a:solidFill>
                <a:latin typeface="가는각진제목체"/>
                <a:ea typeface="가는각진제목체"/>
              </a:rPr>
              <a:pPr algn="ctr">
                <a:defRPr/>
              </a:pPr>
              <a:t>‹#›</a:t>
            </a:fld>
            <a:endParaRPr lang="ko-KR" altLang="en-US" sz="1000" b="1" dirty="0">
              <a:solidFill>
                <a:srgbClr val="000000"/>
              </a:solidFill>
              <a:latin typeface="가는각진제목체"/>
              <a:ea typeface="가는각진제목체"/>
            </a:endParaRPr>
          </a:p>
        </p:txBody>
      </p:sp>
    </p:spTree>
    <p:extLst>
      <p:ext uri="{BB962C8B-B14F-4D97-AF65-F5344CB8AC3E}">
        <p14:creationId xmlns:p14="http://schemas.microsoft.com/office/powerpoint/2010/main" val="80400785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간디킴\발구지\한한\ppt_ok\작게이미지축소\02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1" y="-10269"/>
            <a:ext cx="12217401" cy="687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742" y="-8108"/>
            <a:ext cx="48325" cy="28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7669" y="6444962"/>
            <a:ext cx="2009408" cy="421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29" y="6623870"/>
            <a:ext cx="1425872" cy="254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094354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549" y="2130429"/>
            <a:ext cx="10362907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9095" y="3886200"/>
            <a:ext cx="8533814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778031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5200" y="43201"/>
            <a:ext cx="10376985" cy="377825"/>
          </a:xfrm>
        </p:spPr>
        <p:txBody>
          <a:bodyPr anchor="ctr"/>
          <a:lstStyle>
            <a:lvl1pPr>
              <a:defRPr>
                <a:solidFill>
                  <a:srgbClr val="FFFFE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213543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401" y="4406904"/>
            <a:ext cx="10362906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401" y="2906713"/>
            <a:ext cx="10362906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241069281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11990" y="1114429"/>
            <a:ext cx="5491188" cy="227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>
                <a:latin typeface="맑은 고딕" pitchFamily="50" charset="-127"/>
                <a:ea typeface="맑은 고딕" pitchFamily="50" charset="-127"/>
              </a:defRPr>
            </a:lvl4pPr>
            <a:lvl5pPr>
              <a:defRPr sz="1800">
                <a:latin typeface="맑은 고딕" pitchFamily="50" charset="-127"/>
                <a:ea typeface="맑은 고딕" pitchFamily="50" charset="-127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90776" y="1114429"/>
            <a:ext cx="5491188" cy="227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>
                <a:latin typeface="맑은 고딕" pitchFamily="50" charset="-127"/>
                <a:ea typeface="맑은 고딕" pitchFamily="50" charset="-127"/>
              </a:defRPr>
            </a:lvl4pPr>
            <a:lvl5pPr>
              <a:defRPr sz="1800">
                <a:latin typeface="맑은 고딕" pitchFamily="50" charset="-127"/>
                <a:ea typeface="맑은 고딕" pitchFamily="50" charset="-127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188301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700" y="274638"/>
            <a:ext cx="10972604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700" y="1535113"/>
            <a:ext cx="53876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700" y="2174875"/>
            <a:ext cx="53876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>
                <a:latin typeface="맑은 고딕" pitchFamily="50" charset="-127"/>
                <a:ea typeface="맑은 고딕" pitchFamily="50" charset="-127"/>
              </a:defRPr>
            </a:lvl4pPr>
            <a:lvl5pPr>
              <a:defRPr sz="1600">
                <a:latin typeface="맑은 고딕" pitchFamily="50" charset="-127"/>
                <a:ea typeface="맑은 고딕" pitchFamily="50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2733" y="1535113"/>
            <a:ext cx="538957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2733" y="2174875"/>
            <a:ext cx="538957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>
                <a:latin typeface="맑은 고딕" pitchFamily="50" charset="-127"/>
                <a:ea typeface="맑은 고딕" pitchFamily="50" charset="-127"/>
              </a:defRPr>
            </a:lvl4pPr>
            <a:lvl5pPr>
              <a:defRPr sz="1600">
                <a:latin typeface="맑은 고딕" pitchFamily="50" charset="-127"/>
                <a:ea typeface="맑은 고딕" pitchFamily="50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365731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112107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844136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97" y="273050"/>
            <a:ext cx="401188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198" y="273054"/>
            <a:ext cx="681610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>
                <a:latin typeface="맑은 고딕" pitchFamily="50" charset="-127"/>
                <a:ea typeface="맑은 고딕" pitchFamily="50" charset="-127"/>
              </a:defRPr>
            </a:lvl4pPr>
            <a:lvl5pPr>
              <a:defRPr sz="2000">
                <a:latin typeface="맑은 고딕" pitchFamily="50" charset="-127"/>
                <a:ea typeface="맑은 고딕" pitchFamily="50" charset="-127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97" y="1435103"/>
            <a:ext cx="401188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52314147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937" y="4800600"/>
            <a:ext cx="7314417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937" y="612775"/>
            <a:ext cx="731441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937" y="5367338"/>
            <a:ext cx="7314417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32647656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232116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89473" y="660400"/>
            <a:ext cx="2792492" cy="6810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11992" y="660400"/>
            <a:ext cx="8189882" cy="681038"/>
          </a:xfrm>
        </p:spPr>
        <p:txBody>
          <a:bodyPr vert="eaVert"/>
          <a:lstStyle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205210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511990" y="660400"/>
            <a:ext cx="11169974" cy="681038"/>
          </a:xfrm>
        </p:spPr>
        <p:txBody>
          <a:bodyPr/>
          <a:lstStyle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563020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754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754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>
                <a:latin typeface="맑은 고딕" pitchFamily="50" charset="-127"/>
                <a:ea typeface="맑은 고딕" pitchFamily="50" charset="-127"/>
              </a:defRPr>
            </a:lvl4pPr>
            <a:lvl5pPr>
              <a:defRPr sz="1600">
                <a:latin typeface="맑은 고딕" pitchFamily="50" charset="-127"/>
                <a:ea typeface="맑은 고딕" pitchFamily="50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693" y="1535113"/>
            <a:ext cx="538870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693" y="2174875"/>
            <a:ext cx="538870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>
                <a:latin typeface="맑은 고딕" pitchFamily="50" charset="-127"/>
                <a:ea typeface="맑은 고딕" pitchFamily="50" charset="-127"/>
              </a:defRPr>
            </a:lvl4pPr>
            <a:lvl5pPr>
              <a:defRPr sz="1600">
                <a:latin typeface="맑은 고딕" pitchFamily="50" charset="-127"/>
                <a:ea typeface="맑은 고딕" pitchFamily="50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115200" y="43200"/>
            <a:ext cx="7614139" cy="45720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FFFFE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503242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115200" y="43200"/>
            <a:ext cx="7614139" cy="45720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FFFFE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747872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3"/>
          <p:cNvGrpSpPr/>
          <p:nvPr userDrawn="1"/>
        </p:nvGrpSpPr>
        <p:grpSpPr>
          <a:xfrm>
            <a:off x="-2118" y="-3001"/>
            <a:ext cx="12217401" cy="6877050"/>
            <a:chOff x="-1588" y="-3001"/>
            <a:chExt cx="9163050" cy="6877050"/>
          </a:xfrm>
        </p:grpSpPr>
        <p:pic>
          <p:nvPicPr>
            <p:cNvPr id="2050" name="Picture 2" descr="D:\간디킴\발구지\한한\ppt_ok\작게이미지축소\11.jpg"/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588" y="-3001"/>
              <a:ext cx="9163050" cy="68770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" name="그룹 7"/>
            <p:cNvGrpSpPr/>
            <p:nvPr userDrawn="1"/>
          </p:nvGrpSpPr>
          <p:grpSpPr>
            <a:xfrm>
              <a:off x="6766148" y="112175"/>
              <a:ext cx="2185987" cy="366713"/>
              <a:chOff x="6766148" y="112175"/>
              <a:chExt cx="2185987" cy="366713"/>
            </a:xfrm>
          </p:grpSpPr>
          <p:pic>
            <p:nvPicPr>
              <p:cNvPr id="12" name="Picture 12" descr="50y"/>
              <p:cNvPicPr>
                <a:picLocks noChangeAspect="1" noChangeArrowheads="1"/>
              </p:cNvPicPr>
              <p:nvPr userDrawn="1"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6766148" y="211155"/>
                <a:ext cx="1859668" cy="2304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" name="Picture 13" descr="5050505"/>
              <p:cNvPicPr>
                <a:picLocks noChangeAspect="1" noChangeArrowheads="1"/>
              </p:cNvPicPr>
              <p:nvPr userDrawn="1"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8611781" y="112175"/>
                <a:ext cx="340354" cy="3667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pic>
        <p:nvPicPr>
          <p:cNvPr id="9218" name="Picture 2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884" y="260648"/>
            <a:ext cx="2088223" cy="347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 userDrawn="1"/>
        </p:nvSpPr>
        <p:spPr>
          <a:xfrm>
            <a:off x="5126893" y="6557963"/>
            <a:ext cx="1729154" cy="2460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fld id="{2BF3B026-7EAA-48F1-905D-EB62C12B963E}" type="slidenum">
              <a:rPr lang="ko-KR" altLang="en-US" sz="1000" b="1">
                <a:solidFill>
                  <a:srgbClr val="000000"/>
                </a:solidFill>
                <a:latin typeface="가는각진제목체"/>
                <a:ea typeface="가는각진제목체"/>
              </a:rPr>
              <a:pPr algn="ctr">
                <a:defRPr/>
              </a:pPr>
              <a:t>‹#›</a:t>
            </a:fld>
            <a:endParaRPr lang="ko-KR" altLang="en-US" sz="1000" b="1" dirty="0">
              <a:solidFill>
                <a:srgbClr val="000000"/>
              </a:solidFill>
              <a:latin typeface="가는각진제목체"/>
              <a:ea typeface="가는각진제목체"/>
            </a:endParaRPr>
          </a:p>
        </p:txBody>
      </p:sp>
    </p:spTree>
    <p:extLst>
      <p:ext uri="{BB962C8B-B14F-4D97-AF65-F5344CB8AC3E}">
        <p14:creationId xmlns:p14="http://schemas.microsoft.com/office/powerpoint/2010/main" val="228122424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간디킴\발구지\한한\ppt_ok\작게이미지축소\02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1" y="-10269"/>
            <a:ext cx="12217401" cy="687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742" y="-8108"/>
            <a:ext cx="48325" cy="28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7669" y="6444962"/>
            <a:ext cx="2009408" cy="421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29" y="6623870"/>
            <a:ext cx="1425872" cy="254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463354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549" y="2130429"/>
            <a:ext cx="10362907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9095" y="3886200"/>
            <a:ext cx="8533814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1564031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5200" y="43201"/>
            <a:ext cx="10376985" cy="377825"/>
          </a:xfrm>
        </p:spPr>
        <p:txBody>
          <a:bodyPr anchor="ctr"/>
          <a:lstStyle>
            <a:lvl1pPr>
              <a:defRPr>
                <a:solidFill>
                  <a:srgbClr val="FFFFE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5259513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401" y="4406904"/>
            <a:ext cx="10362906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401" y="2906713"/>
            <a:ext cx="10362906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2945127831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11990" y="1114429"/>
            <a:ext cx="5491188" cy="227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>
                <a:latin typeface="맑은 고딕" pitchFamily="50" charset="-127"/>
                <a:ea typeface="맑은 고딕" pitchFamily="50" charset="-127"/>
              </a:defRPr>
            </a:lvl4pPr>
            <a:lvl5pPr>
              <a:defRPr sz="1800">
                <a:latin typeface="맑은 고딕" pitchFamily="50" charset="-127"/>
                <a:ea typeface="맑은 고딕" pitchFamily="50" charset="-127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90776" y="1114429"/>
            <a:ext cx="5491188" cy="227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>
                <a:latin typeface="맑은 고딕" pitchFamily="50" charset="-127"/>
                <a:ea typeface="맑은 고딕" pitchFamily="50" charset="-127"/>
              </a:defRPr>
            </a:lvl4pPr>
            <a:lvl5pPr>
              <a:defRPr sz="1800">
                <a:latin typeface="맑은 고딕" pitchFamily="50" charset="-127"/>
                <a:ea typeface="맑은 고딕" pitchFamily="50" charset="-127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4784447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700" y="274638"/>
            <a:ext cx="10972604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700" y="1535113"/>
            <a:ext cx="53876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700" y="2174875"/>
            <a:ext cx="53876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>
                <a:latin typeface="맑은 고딕" pitchFamily="50" charset="-127"/>
                <a:ea typeface="맑은 고딕" pitchFamily="50" charset="-127"/>
              </a:defRPr>
            </a:lvl4pPr>
            <a:lvl5pPr>
              <a:defRPr sz="1600">
                <a:latin typeface="맑은 고딕" pitchFamily="50" charset="-127"/>
                <a:ea typeface="맑은 고딕" pitchFamily="50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2733" y="1535113"/>
            <a:ext cx="538957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2733" y="2174875"/>
            <a:ext cx="538957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>
                <a:latin typeface="맑은 고딕" pitchFamily="50" charset="-127"/>
                <a:ea typeface="맑은 고딕" pitchFamily="50" charset="-127"/>
              </a:defRPr>
            </a:lvl4pPr>
            <a:lvl5pPr>
              <a:defRPr sz="1600">
                <a:latin typeface="맑은 고딕" pitchFamily="50" charset="-127"/>
                <a:ea typeface="맑은 고딕" pitchFamily="50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4413989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910425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0301551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97" y="273050"/>
            <a:ext cx="401188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198" y="273054"/>
            <a:ext cx="681610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>
                <a:latin typeface="맑은 고딕" pitchFamily="50" charset="-127"/>
                <a:ea typeface="맑은 고딕" pitchFamily="50" charset="-127"/>
              </a:defRPr>
            </a:lvl4pPr>
            <a:lvl5pPr>
              <a:defRPr sz="2000">
                <a:latin typeface="맑은 고딕" pitchFamily="50" charset="-127"/>
                <a:ea typeface="맑은 고딕" pitchFamily="50" charset="-127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97" y="1435103"/>
            <a:ext cx="401188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2708071217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937" y="4800600"/>
            <a:ext cx="7314417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937" y="612775"/>
            <a:ext cx="731441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937" y="5367338"/>
            <a:ext cx="7314417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36306431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4428695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89473" y="660400"/>
            <a:ext cx="2792492" cy="6810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11992" y="660400"/>
            <a:ext cx="8189882" cy="681038"/>
          </a:xfrm>
        </p:spPr>
        <p:txBody>
          <a:bodyPr vert="eaVert"/>
          <a:lstStyle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3642896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511990" y="660400"/>
            <a:ext cx="11169974" cy="681038"/>
          </a:xfrm>
        </p:spPr>
        <p:txBody>
          <a:bodyPr/>
          <a:lstStyle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6818862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754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754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>
                <a:latin typeface="맑은 고딕" pitchFamily="50" charset="-127"/>
                <a:ea typeface="맑은 고딕" pitchFamily="50" charset="-127"/>
              </a:defRPr>
            </a:lvl4pPr>
            <a:lvl5pPr>
              <a:defRPr sz="1600">
                <a:latin typeface="맑은 고딕" pitchFamily="50" charset="-127"/>
                <a:ea typeface="맑은 고딕" pitchFamily="50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693" y="1535113"/>
            <a:ext cx="538870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693" y="2174875"/>
            <a:ext cx="538870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>
                <a:latin typeface="맑은 고딕" pitchFamily="50" charset="-127"/>
                <a:ea typeface="맑은 고딕" pitchFamily="50" charset="-127"/>
              </a:defRPr>
            </a:lvl4pPr>
            <a:lvl5pPr>
              <a:defRPr sz="1600">
                <a:latin typeface="맑은 고딕" pitchFamily="50" charset="-127"/>
                <a:ea typeface="맑은 고딕" pitchFamily="50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115200" y="43200"/>
            <a:ext cx="7614139" cy="45720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FFFFE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6657343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115200" y="43200"/>
            <a:ext cx="7614139" cy="45720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FFFFE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2231949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3"/>
          <p:cNvGrpSpPr/>
          <p:nvPr userDrawn="1"/>
        </p:nvGrpSpPr>
        <p:grpSpPr>
          <a:xfrm>
            <a:off x="-2118" y="-3001"/>
            <a:ext cx="12217401" cy="6877050"/>
            <a:chOff x="-1588" y="-3001"/>
            <a:chExt cx="9163050" cy="6877050"/>
          </a:xfrm>
        </p:grpSpPr>
        <p:pic>
          <p:nvPicPr>
            <p:cNvPr id="2050" name="Picture 2" descr="D:\간디킴\발구지\한한\ppt_ok\작게이미지축소\11.jpg"/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588" y="-3001"/>
              <a:ext cx="9163050" cy="68770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" name="그룹 7"/>
            <p:cNvGrpSpPr/>
            <p:nvPr userDrawn="1"/>
          </p:nvGrpSpPr>
          <p:grpSpPr>
            <a:xfrm>
              <a:off x="6766148" y="112175"/>
              <a:ext cx="2185987" cy="366713"/>
              <a:chOff x="6766148" y="112175"/>
              <a:chExt cx="2185987" cy="366713"/>
            </a:xfrm>
          </p:grpSpPr>
          <p:pic>
            <p:nvPicPr>
              <p:cNvPr id="12" name="Picture 12" descr="50y"/>
              <p:cNvPicPr>
                <a:picLocks noChangeAspect="1" noChangeArrowheads="1"/>
              </p:cNvPicPr>
              <p:nvPr userDrawn="1"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6766148" y="211155"/>
                <a:ext cx="1859668" cy="2304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" name="Picture 13" descr="5050505"/>
              <p:cNvPicPr>
                <a:picLocks noChangeAspect="1" noChangeArrowheads="1"/>
              </p:cNvPicPr>
              <p:nvPr userDrawn="1"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8611781" y="112175"/>
                <a:ext cx="340354" cy="3667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pic>
        <p:nvPicPr>
          <p:cNvPr id="9218" name="Picture 2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884" y="260648"/>
            <a:ext cx="2088223" cy="347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 userDrawn="1"/>
        </p:nvSpPr>
        <p:spPr>
          <a:xfrm>
            <a:off x="5126893" y="6557963"/>
            <a:ext cx="1729154" cy="2460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fld id="{2BF3B026-7EAA-48F1-905D-EB62C12B963E}" type="slidenum">
              <a:rPr lang="ko-KR" altLang="en-US" sz="1000" b="1">
                <a:solidFill>
                  <a:srgbClr val="000000"/>
                </a:solidFill>
                <a:latin typeface="가는각진제목체"/>
                <a:ea typeface="가는각진제목체"/>
              </a:rPr>
              <a:pPr algn="ctr">
                <a:defRPr/>
              </a:pPr>
              <a:t>‹#›</a:t>
            </a:fld>
            <a:endParaRPr lang="ko-KR" altLang="en-US" sz="1000" b="1" dirty="0">
              <a:solidFill>
                <a:srgbClr val="000000"/>
              </a:solidFill>
              <a:latin typeface="가는각진제목체"/>
              <a:ea typeface="가는각진제목체"/>
            </a:endParaRPr>
          </a:p>
        </p:txBody>
      </p:sp>
    </p:spTree>
    <p:extLst>
      <p:ext uri="{BB962C8B-B14F-4D97-AF65-F5344CB8AC3E}">
        <p14:creationId xmlns:p14="http://schemas.microsoft.com/office/powerpoint/2010/main" val="428757283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간디킴\발구지\한한\ppt_ok\작게이미지축소\02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1" y="-10269"/>
            <a:ext cx="12217401" cy="687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742" y="-8108"/>
            <a:ext cx="48325" cy="28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7669" y="6444962"/>
            <a:ext cx="2009408" cy="421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29" y="6623870"/>
            <a:ext cx="1425872" cy="254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3024641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C:\Users\Administrator\Desktop\naver_com_20130319_101049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111" y="1125538"/>
            <a:ext cx="3966308" cy="530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직사각형 7"/>
          <p:cNvSpPr>
            <a:spLocks noChangeArrowheads="1"/>
          </p:cNvSpPr>
          <p:nvPr userDrawn="1"/>
        </p:nvSpPr>
        <p:spPr bwMode="auto">
          <a:xfrm>
            <a:off x="664310" y="1706563"/>
            <a:ext cx="2840892" cy="402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defTabSz="10160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0160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0160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0160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0160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0160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0160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0160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0160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defRPr/>
            </a:pPr>
            <a:endParaRPr lang="ko-KR" altLang="en-US" sz="400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직사각형 8"/>
          <p:cNvSpPr/>
          <p:nvPr userDrawn="1"/>
        </p:nvSpPr>
        <p:spPr>
          <a:xfrm>
            <a:off x="658447" y="1692278"/>
            <a:ext cx="2836985" cy="14446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altLang="ko-KR" sz="700" dirty="0">
                <a:solidFill>
                  <a:prstClr val="white"/>
                </a:solidFill>
              </a:rPr>
              <a:t>Indicator</a:t>
            </a:r>
            <a:endParaRPr lang="ko-KR" altLang="en-US" sz="7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4742531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549" y="2130429"/>
            <a:ext cx="10362907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9095" y="3886200"/>
            <a:ext cx="8533814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044819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5200" y="43201"/>
            <a:ext cx="10376985" cy="377825"/>
          </a:xfrm>
        </p:spPr>
        <p:txBody>
          <a:bodyPr anchor="ctr"/>
          <a:lstStyle>
            <a:lvl1pPr>
              <a:defRPr>
                <a:solidFill>
                  <a:srgbClr val="FFFFE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01168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401" y="4406904"/>
            <a:ext cx="10362906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401" y="2906713"/>
            <a:ext cx="10362906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4404217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11990" y="1114429"/>
            <a:ext cx="5491188" cy="227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90776" y="1114429"/>
            <a:ext cx="5491188" cy="227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010703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700" y="274638"/>
            <a:ext cx="10972604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700" y="1535113"/>
            <a:ext cx="53876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700" y="2174875"/>
            <a:ext cx="53876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2733" y="1535113"/>
            <a:ext cx="538957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2733" y="2174875"/>
            <a:ext cx="538957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737334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35645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77321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97" y="273050"/>
            <a:ext cx="401188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198" y="273054"/>
            <a:ext cx="681610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97" y="1435103"/>
            <a:ext cx="401188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22566694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937" y="4800600"/>
            <a:ext cx="7314417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937" y="612775"/>
            <a:ext cx="731441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  <a:endParaRPr lang="ko-KR" altLang="en-US" noProof="0" dirty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937" y="5367338"/>
            <a:ext cx="7314417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8824042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488717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89473" y="660400"/>
            <a:ext cx="2792492" cy="6810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11992" y="660400"/>
            <a:ext cx="8189882" cy="6810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616923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511990" y="660400"/>
            <a:ext cx="11169974" cy="6810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96695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754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754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693" y="1535113"/>
            <a:ext cx="538870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693" y="2174875"/>
            <a:ext cx="538870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115200" y="43200"/>
            <a:ext cx="7614139" cy="45720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FFFFE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7233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115200" y="43200"/>
            <a:ext cx="7614139" cy="45720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FFFFE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2688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549" y="2130429"/>
            <a:ext cx="10362907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9095" y="3886200"/>
            <a:ext cx="8533814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471528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5200" y="43201"/>
            <a:ext cx="10376985" cy="377825"/>
          </a:xfrm>
        </p:spPr>
        <p:txBody>
          <a:bodyPr anchor="ctr"/>
          <a:lstStyle>
            <a:lvl1pPr>
              <a:defRPr>
                <a:solidFill>
                  <a:srgbClr val="FFFFE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864425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401" y="4406904"/>
            <a:ext cx="10362906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401" y="2906713"/>
            <a:ext cx="10362906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5206480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11990" y="1114429"/>
            <a:ext cx="5491188" cy="227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>
                <a:latin typeface="맑은 고딕" pitchFamily="50" charset="-127"/>
                <a:ea typeface="맑은 고딕" pitchFamily="50" charset="-127"/>
              </a:defRPr>
            </a:lvl4pPr>
            <a:lvl5pPr>
              <a:defRPr sz="1800">
                <a:latin typeface="맑은 고딕" pitchFamily="50" charset="-127"/>
                <a:ea typeface="맑은 고딕" pitchFamily="50" charset="-127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90776" y="1114429"/>
            <a:ext cx="5491188" cy="227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>
                <a:latin typeface="맑은 고딕" pitchFamily="50" charset="-127"/>
                <a:ea typeface="맑은 고딕" pitchFamily="50" charset="-127"/>
              </a:defRPr>
            </a:lvl4pPr>
            <a:lvl5pPr>
              <a:defRPr sz="1800">
                <a:latin typeface="맑은 고딕" pitchFamily="50" charset="-127"/>
                <a:ea typeface="맑은 고딕" pitchFamily="50" charset="-127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120790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700" y="274638"/>
            <a:ext cx="10972604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700" y="1535113"/>
            <a:ext cx="53876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700" y="2174875"/>
            <a:ext cx="53876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>
                <a:latin typeface="맑은 고딕" pitchFamily="50" charset="-127"/>
                <a:ea typeface="맑은 고딕" pitchFamily="50" charset="-127"/>
              </a:defRPr>
            </a:lvl4pPr>
            <a:lvl5pPr>
              <a:defRPr sz="1600">
                <a:latin typeface="맑은 고딕" pitchFamily="50" charset="-127"/>
                <a:ea typeface="맑은 고딕" pitchFamily="50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2733" y="1535113"/>
            <a:ext cx="538957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2733" y="2174875"/>
            <a:ext cx="538957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>
                <a:latin typeface="맑은 고딕" pitchFamily="50" charset="-127"/>
                <a:ea typeface="맑은 고딕" pitchFamily="50" charset="-127"/>
              </a:defRPr>
            </a:lvl4pPr>
            <a:lvl5pPr>
              <a:defRPr sz="1600">
                <a:latin typeface="맑은 고딕" pitchFamily="50" charset="-127"/>
                <a:ea typeface="맑은 고딕" pitchFamily="50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338152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431905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72266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97" y="273050"/>
            <a:ext cx="401188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198" y="273054"/>
            <a:ext cx="681610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>
                <a:latin typeface="맑은 고딕" pitchFamily="50" charset="-127"/>
                <a:ea typeface="맑은 고딕" pitchFamily="50" charset="-127"/>
              </a:defRPr>
            </a:lvl4pPr>
            <a:lvl5pPr>
              <a:defRPr sz="2000">
                <a:latin typeface="맑은 고딕" pitchFamily="50" charset="-127"/>
                <a:ea typeface="맑은 고딕" pitchFamily="50" charset="-127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97" y="1435103"/>
            <a:ext cx="401188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0494296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937" y="4800600"/>
            <a:ext cx="7314417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937" y="612775"/>
            <a:ext cx="731441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  <a:endParaRPr lang="ko-KR" altLang="en-US" noProof="0" dirty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937" y="5367338"/>
            <a:ext cx="7314417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5605171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044944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89473" y="660400"/>
            <a:ext cx="2792492" cy="6810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11992" y="660400"/>
            <a:ext cx="8189882" cy="681038"/>
          </a:xfrm>
        </p:spPr>
        <p:txBody>
          <a:bodyPr vert="eaVert"/>
          <a:lstStyle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203720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511990" y="660400"/>
            <a:ext cx="11169974" cy="681038"/>
          </a:xfrm>
        </p:spPr>
        <p:txBody>
          <a:bodyPr/>
          <a:lstStyle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27698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754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754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>
                <a:latin typeface="맑은 고딕" pitchFamily="50" charset="-127"/>
                <a:ea typeface="맑은 고딕" pitchFamily="50" charset="-127"/>
              </a:defRPr>
            </a:lvl4pPr>
            <a:lvl5pPr>
              <a:defRPr sz="1600">
                <a:latin typeface="맑은 고딕" pitchFamily="50" charset="-127"/>
                <a:ea typeface="맑은 고딕" pitchFamily="50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693" y="1535113"/>
            <a:ext cx="538870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693" y="2174875"/>
            <a:ext cx="538870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>
                <a:latin typeface="맑은 고딕" pitchFamily="50" charset="-127"/>
                <a:ea typeface="맑은 고딕" pitchFamily="50" charset="-127"/>
              </a:defRPr>
            </a:lvl4pPr>
            <a:lvl5pPr>
              <a:defRPr sz="1600">
                <a:latin typeface="맑은 고딕" pitchFamily="50" charset="-127"/>
                <a:ea typeface="맑은 고딕" pitchFamily="50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115200" y="43200"/>
            <a:ext cx="7614139" cy="45720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FFFFE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91324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>
            <a:lvl4pPr>
              <a:defRPr>
                <a:latin typeface="맑은 고딕" pitchFamily="50" charset="-127"/>
                <a:ea typeface="맑은 고딕" pitchFamily="50" charset="-127"/>
              </a:defRPr>
            </a:lvl4pPr>
            <a:lvl5pPr>
              <a:defRPr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115200" y="43200"/>
            <a:ext cx="7614139" cy="45720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FFFFE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72120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51A05-FE79-4763-A84F-D4FE701A9E82}" type="datetimeFigureOut">
              <a:rPr lang="ko-KR" altLang="en-US" smtClean="0"/>
              <a:t>2020-02-13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F555B-7E58-4FDF-83D4-B4CEA304EA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5362082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51A05-FE79-4763-A84F-D4FE701A9E82}" type="datetimeFigureOut">
              <a:rPr lang="ko-KR" altLang="en-US" smtClean="0"/>
              <a:t>2020-02-13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F555B-7E58-4FDF-83D4-B4CEA304EA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5205889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51A05-FE79-4763-A84F-D4FE701A9E82}" type="datetimeFigureOut">
              <a:rPr lang="ko-KR" altLang="en-US" smtClean="0"/>
              <a:t>2020-02-13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F555B-7E58-4FDF-83D4-B4CEA304EA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6290671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51A05-FE79-4763-A84F-D4FE701A9E82}" type="datetimeFigureOut">
              <a:rPr lang="ko-KR" altLang="en-US" smtClean="0"/>
              <a:t>2020-02-13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F555B-7E58-4FDF-83D4-B4CEA304EA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6810925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51A05-FE79-4763-A84F-D4FE701A9E82}" type="datetimeFigureOut">
              <a:rPr lang="ko-KR" altLang="en-US" smtClean="0"/>
              <a:t>2020-02-13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F555B-7E58-4FDF-83D4-B4CEA304EA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6314238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51A05-FE79-4763-A84F-D4FE701A9E82}" type="datetimeFigureOut">
              <a:rPr lang="ko-KR" altLang="en-US" smtClean="0"/>
              <a:t>2020-02-13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F555B-7E58-4FDF-83D4-B4CEA304EA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4268903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51A05-FE79-4763-A84F-D4FE701A9E82}" type="datetimeFigureOut">
              <a:rPr lang="ko-KR" altLang="en-US" smtClean="0"/>
              <a:t>2020-02-13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F555B-7E58-4FDF-83D4-B4CEA304EA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8823348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51A05-FE79-4763-A84F-D4FE701A9E82}" type="datetimeFigureOut">
              <a:rPr lang="ko-KR" altLang="en-US" smtClean="0"/>
              <a:t>2020-02-13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F555B-7E58-4FDF-83D4-B4CEA304EA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7553397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51A05-FE79-4763-A84F-D4FE701A9E82}" type="datetimeFigureOut">
              <a:rPr lang="ko-KR" altLang="en-US" smtClean="0"/>
              <a:t>2020-02-13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F555B-7E58-4FDF-83D4-B4CEA304EA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160466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51A05-FE79-4763-A84F-D4FE701A9E82}" type="datetimeFigureOut">
              <a:rPr lang="ko-KR" altLang="en-US" smtClean="0"/>
              <a:t>2020-02-13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F555B-7E58-4FDF-83D4-B4CEA304EA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5847503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51A05-FE79-4763-A84F-D4FE701A9E82}" type="datetimeFigureOut">
              <a:rPr lang="ko-KR" altLang="en-US" smtClean="0"/>
              <a:t>2020-02-13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F555B-7E58-4FDF-83D4-B4CEA304EA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4457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7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43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42.xml"/><Relationship Id="rId16" Type="http://schemas.openxmlformats.org/officeDocument/2006/relationships/slideLayout" Target="../slideLayouts/slideLayout5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58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66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73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17" Type="http://schemas.openxmlformats.org/officeDocument/2006/relationships/theme" Target="../theme/theme6.xml"/><Relationship Id="rId2" Type="http://schemas.openxmlformats.org/officeDocument/2006/relationships/slideLayout" Target="../slideLayouts/slideLayout72.xml"/><Relationship Id="rId16" Type="http://schemas.openxmlformats.org/officeDocument/2006/relationships/slideLayout" Target="../slideLayouts/slideLayout8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8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slideLayout" Target="../slideLayouts/slideLayout8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slideLayout" Target="../slideLayouts/slideLayout99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89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93.xml"/><Relationship Id="rId12" Type="http://schemas.openxmlformats.org/officeDocument/2006/relationships/slideLayout" Target="../slideLayouts/slideLayout98.xml"/><Relationship Id="rId17" Type="http://schemas.openxmlformats.org/officeDocument/2006/relationships/theme" Target="../theme/theme7.xml"/><Relationship Id="rId2" Type="http://schemas.openxmlformats.org/officeDocument/2006/relationships/slideLayout" Target="../slideLayouts/slideLayout88.xml"/><Relationship Id="rId16" Type="http://schemas.openxmlformats.org/officeDocument/2006/relationships/slideLayout" Target="../slideLayouts/slideLayout102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1.xml"/><Relationship Id="rId15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96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slideLayout" Target="../slideLayouts/slideLayout10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slideLayout" Target="../slideLayouts/slideLayout115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105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109.xml"/><Relationship Id="rId12" Type="http://schemas.openxmlformats.org/officeDocument/2006/relationships/slideLayout" Target="../slideLayouts/slideLayout114.xml"/><Relationship Id="rId17" Type="http://schemas.openxmlformats.org/officeDocument/2006/relationships/theme" Target="../theme/theme8.xml"/><Relationship Id="rId2" Type="http://schemas.openxmlformats.org/officeDocument/2006/relationships/slideLayout" Target="../slideLayouts/slideLayout104.xml"/><Relationship Id="rId16" Type="http://schemas.openxmlformats.org/officeDocument/2006/relationships/slideLayout" Target="../slideLayouts/slideLayout118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slideLayout" Target="../slideLayouts/slideLayout113.xml"/><Relationship Id="rId5" Type="http://schemas.openxmlformats.org/officeDocument/2006/relationships/slideLayout" Target="../slideLayouts/slideLayout107.xml"/><Relationship Id="rId15" Type="http://schemas.openxmlformats.org/officeDocument/2006/relationships/slideLayout" Target="../slideLayouts/slideLayout117.xml"/><Relationship Id="rId10" Type="http://schemas.openxmlformats.org/officeDocument/2006/relationships/slideLayout" Target="../slideLayouts/slideLayout112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Relationship Id="rId14" Type="http://schemas.openxmlformats.org/officeDocument/2006/relationships/slideLayout" Target="../slideLayouts/slideLayout116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19.xml"/><Relationship Id="rId4" Type="http://schemas.openxmlformats.org/officeDocument/2006/relationships/image" Target="../media/image17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7.xml"/><Relationship Id="rId13" Type="http://schemas.openxmlformats.org/officeDocument/2006/relationships/slideLayout" Target="../slideLayouts/slideLayout132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122.xml"/><Relationship Id="rId7" Type="http://schemas.openxmlformats.org/officeDocument/2006/relationships/slideLayout" Target="../slideLayouts/slideLayout126.xml"/><Relationship Id="rId12" Type="http://schemas.openxmlformats.org/officeDocument/2006/relationships/slideLayout" Target="../slideLayouts/slideLayout131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121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20.xml"/><Relationship Id="rId6" Type="http://schemas.openxmlformats.org/officeDocument/2006/relationships/slideLayout" Target="../slideLayouts/slideLayout125.xml"/><Relationship Id="rId11" Type="http://schemas.openxmlformats.org/officeDocument/2006/relationships/slideLayout" Target="../slideLayouts/slideLayout130.xml"/><Relationship Id="rId5" Type="http://schemas.openxmlformats.org/officeDocument/2006/relationships/slideLayout" Target="../slideLayouts/slideLayout124.xml"/><Relationship Id="rId15" Type="http://schemas.openxmlformats.org/officeDocument/2006/relationships/theme" Target="../theme/theme10.xml"/><Relationship Id="rId10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8.xml"/><Relationship Id="rId14" Type="http://schemas.openxmlformats.org/officeDocument/2006/relationships/slideLayout" Target="../slideLayouts/slideLayout133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1.xml"/><Relationship Id="rId13" Type="http://schemas.openxmlformats.org/officeDocument/2006/relationships/slideLayout" Target="../slideLayouts/slideLayout146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136.xml"/><Relationship Id="rId7" Type="http://schemas.openxmlformats.org/officeDocument/2006/relationships/slideLayout" Target="../slideLayouts/slideLayout140.xml"/><Relationship Id="rId12" Type="http://schemas.openxmlformats.org/officeDocument/2006/relationships/slideLayout" Target="../slideLayouts/slideLayout145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135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34.xml"/><Relationship Id="rId6" Type="http://schemas.openxmlformats.org/officeDocument/2006/relationships/slideLayout" Target="../slideLayouts/slideLayout139.xml"/><Relationship Id="rId11" Type="http://schemas.openxmlformats.org/officeDocument/2006/relationships/slideLayout" Target="../slideLayouts/slideLayout144.xml"/><Relationship Id="rId5" Type="http://schemas.openxmlformats.org/officeDocument/2006/relationships/slideLayout" Target="../slideLayouts/slideLayout138.xml"/><Relationship Id="rId15" Type="http://schemas.openxmlformats.org/officeDocument/2006/relationships/theme" Target="../theme/theme11.xml"/><Relationship Id="rId10" Type="http://schemas.openxmlformats.org/officeDocument/2006/relationships/slideLayout" Target="../slideLayouts/slideLayout143.xml"/><Relationship Id="rId4" Type="http://schemas.openxmlformats.org/officeDocument/2006/relationships/slideLayout" Target="../slideLayouts/slideLayout137.xml"/><Relationship Id="rId9" Type="http://schemas.openxmlformats.org/officeDocument/2006/relationships/slideLayout" Target="../slideLayouts/slideLayout142.xml"/><Relationship Id="rId14" Type="http://schemas.openxmlformats.org/officeDocument/2006/relationships/slideLayout" Target="../slideLayouts/slideLayout147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5.xml"/><Relationship Id="rId3" Type="http://schemas.openxmlformats.org/officeDocument/2006/relationships/slideLayout" Target="../slideLayouts/slideLayout150.xml"/><Relationship Id="rId7" Type="http://schemas.openxmlformats.org/officeDocument/2006/relationships/slideLayout" Target="../slideLayouts/slideLayout154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49.xml"/><Relationship Id="rId1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53.xml"/><Relationship Id="rId11" Type="http://schemas.openxmlformats.org/officeDocument/2006/relationships/slideLayout" Target="../slideLayouts/slideLayout158.xml"/><Relationship Id="rId5" Type="http://schemas.openxmlformats.org/officeDocument/2006/relationships/slideLayout" Target="../slideLayouts/slideLayout152.xml"/><Relationship Id="rId10" Type="http://schemas.openxmlformats.org/officeDocument/2006/relationships/slideLayout" Target="../slideLayouts/slideLayout157.xml"/><Relationship Id="rId4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fld id="{B9BF68A4-2ED1-4A9F-B7F8-669B4B8F052C}" type="datetimeFigureOut">
              <a:rPr lang="ko-KR" altLang="en-US" smtClean="0"/>
              <a:t>2020-02-13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fld id="{535A8661-44A1-46C0-9B45-9F8B47B57C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2386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2" descr="서브_마스터_ver1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0" y="0"/>
            <a:ext cx="1219395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2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1908" y="1114426"/>
            <a:ext cx="11170139" cy="2270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43200" bIns="36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</p:txBody>
      </p:sp>
      <p:sp>
        <p:nvSpPr>
          <p:cNvPr id="12292" name="Rectangle 31"/>
          <p:cNvSpPr>
            <a:spLocks noGrp="1" noChangeArrowheads="1"/>
          </p:cNvSpPr>
          <p:nvPr>
            <p:ph type="title"/>
          </p:nvPr>
        </p:nvSpPr>
        <p:spPr bwMode="auto">
          <a:xfrm>
            <a:off x="511908" y="660401"/>
            <a:ext cx="11170139" cy="3778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none" lIns="108000" tIns="40628" rIns="81253" bIns="406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dirty="0" smtClean="0"/>
              <a:t>마스터 제목 스타일 편집</a:t>
            </a:r>
          </a:p>
        </p:txBody>
      </p:sp>
      <p:pic>
        <p:nvPicPr>
          <p:cNvPr id="12293" name="Picture 35" descr="nhi_logo_white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10191262" y="6634164"/>
            <a:ext cx="1608016" cy="17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5" name="Text Box 38"/>
          <p:cNvSpPr txBox="1">
            <a:spLocks noChangeArrowheads="1"/>
          </p:cNvSpPr>
          <p:nvPr/>
        </p:nvSpPr>
        <p:spPr bwMode="auto">
          <a:xfrm>
            <a:off x="117231" y="6615114"/>
            <a:ext cx="4407877" cy="19843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altLang="ko-KR" sz="700" b="1" dirty="0">
                <a:solidFill>
                  <a:schemeClr val="bg1"/>
                </a:solidFill>
                <a:latin typeface="Arial" pitchFamily="34" charset="0"/>
                <a:ea typeface="맑은 고딕" pitchFamily="50" charset="-127"/>
              </a:rPr>
              <a:t>Copyright © </a:t>
            </a:r>
            <a:r>
              <a:rPr lang="en-US" altLang="ko-KR" sz="700" b="1" dirty="0" smtClean="0">
                <a:solidFill>
                  <a:schemeClr val="bg1"/>
                </a:solidFill>
                <a:latin typeface="Arial" pitchFamily="34" charset="0"/>
                <a:ea typeface="바탕" pitchFamily="18" charset="-127"/>
              </a:rPr>
              <a:t>2015 </a:t>
            </a:r>
            <a:r>
              <a:rPr lang="en-US" altLang="ko-KR" sz="700" b="1" dirty="0">
                <a:solidFill>
                  <a:schemeClr val="bg1"/>
                </a:solidFill>
                <a:latin typeface="Arial" pitchFamily="34" charset="0"/>
                <a:ea typeface="바탕" pitchFamily="18" charset="-127"/>
              </a:rPr>
              <a:t>NH INFORMATION SYSTEM</a:t>
            </a:r>
            <a:r>
              <a:rPr lang="en-US" altLang="ko-KR" sz="700" b="1" dirty="0">
                <a:solidFill>
                  <a:schemeClr val="bg1"/>
                </a:solidFill>
                <a:latin typeface="Arial" pitchFamily="34" charset="0"/>
                <a:ea typeface="맑은 고딕" pitchFamily="50" charset="-127"/>
              </a:rPr>
              <a:t> Co.,Ltd. All rights reserved</a:t>
            </a:r>
          </a:p>
        </p:txBody>
      </p:sp>
      <p:pic>
        <p:nvPicPr>
          <p:cNvPr id="12295" name="Picture 29" descr="nh_new_3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10191262" y="44451"/>
            <a:ext cx="1285631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56954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맑은 고딕" panose="020B0503020000020004" pitchFamily="50" charset="-127"/>
          <a:ea typeface="맑은 고딕" panose="020B0503020000020004" pitchFamily="50" charset="-127"/>
          <a:cs typeface="+mj-cs"/>
        </a:defRPr>
      </a:lvl1pPr>
      <a:lvl2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울릉도M" pitchFamily="18" charset="-127"/>
          <a:ea typeface="HY울릉도M" pitchFamily="18" charset="-127"/>
        </a:defRPr>
      </a:lvl2pPr>
      <a:lvl3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울릉도M" pitchFamily="18" charset="-127"/>
          <a:ea typeface="HY울릉도M" pitchFamily="18" charset="-127"/>
        </a:defRPr>
      </a:lvl3pPr>
      <a:lvl4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울릉도M" pitchFamily="18" charset="-127"/>
          <a:ea typeface="HY울릉도M" pitchFamily="18" charset="-127"/>
        </a:defRPr>
      </a:lvl4pPr>
      <a:lvl5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울릉도M" pitchFamily="18" charset="-127"/>
          <a:ea typeface="HY울릉도M" pitchFamily="18" charset="-127"/>
        </a:defRPr>
      </a:lvl5pPr>
      <a:lvl6pPr marL="457200" algn="l" rtl="0" eaLnBrk="1" fontAlgn="base" latinLnBrk="1" hangingPunct="1"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HY울릉도M" pitchFamily="18" charset="-127"/>
          <a:ea typeface="HY울릉도M" pitchFamily="18" charset="-127"/>
        </a:defRPr>
      </a:lvl6pPr>
      <a:lvl7pPr marL="914400" algn="l" rtl="0" eaLnBrk="1" fontAlgn="base" latinLnBrk="1" hangingPunct="1"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HY울릉도M" pitchFamily="18" charset="-127"/>
          <a:ea typeface="HY울릉도M" pitchFamily="18" charset="-127"/>
        </a:defRPr>
      </a:lvl7pPr>
      <a:lvl8pPr marL="1371600" algn="l" rtl="0" eaLnBrk="1" fontAlgn="base" latinLnBrk="1" hangingPunct="1"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HY울릉도M" pitchFamily="18" charset="-127"/>
          <a:ea typeface="HY울릉도M" pitchFamily="18" charset="-127"/>
        </a:defRPr>
      </a:lvl8pPr>
      <a:lvl9pPr marL="1828800" algn="l" rtl="0" eaLnBrk="1" fontAlgn="base" latinLnBrk="1" hangingPunct="1"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HY울릉도M" pitchFamily="18" charset="-127"/>
          <a:ea typeface="HY울릉도M" pitchFamily="18" charset="-127"/>
        </a:defRPr>
      </a:lvl9pPr>
    </p:titleStyle>
    <p:bodyStyle>
      <a:lvl1pPr marL="342900" indent="-342900" algn="l" rtl="0" eaLnBrk="1" fontAlgn="base" latinLnBrk="1" hangingPunct="1">
        <a:spcBef>
          <a:spcPct val="20000"/>
        </a:spcBef>
        <a:spcAft>
          <a:spcPct val="0"/>
        </a:spcAft>
        <a:buChar char="•"/>
        <a:defRPr kumimoji="1" sz="1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1pPr>
      <a:lvl2pPr marL="742950" indent="-285750" algn="l" rtl="0" eaLnBrk="1" fontAlgn="base" latinLnBrk="1" hangingPunct="1">
        <a:spcBef>
          <a:spcPct val="20000"/>
        </a:spcBef>
        <a:spcAft>
          <a:spcPct val="0"/>
        </a:spcAft>
        <a:buChar char="–"/>
        <a:defRPr kumimoji="1" sz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2pPr>
      <a:lvl3pPr marL="1143000" indent="-228600" algn="l" rtl="0" eaLnBrk="1" fontAlgn="base" latinLnBrk="1" hangingPunct="1">
        <a:spcBef>
          <a:spcPct val="20000"/>
        </a:spcBef>
        <a:spcAft>
          <a:spcPct val="0"/>
        </a:spcAft>
        <a:buChar char="•"/>
        <a:defRPr kumimoji="1" sz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3pPr>
      <a:lvl4pPr marL="1600200" indent="-228600" algn="l" rtl="0" eaLnBrk="1" fontAlgn="base" latinLnBrk="1" hangingPunct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4pPr>
      <a:lvl5pPr marL="20574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5736492" y="6557964"/>
            <a:ext cx="561372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200" b="1" dirty="0">
                <a:latin typeface="Arial" charset="0"/>
                <a:ea typeface="-2002" pitchFamily="18" charset="-127"/>
              </a:rPr>
              <a:t>- </a:t>
            </a:r>
            <a:fld id="{67C84E51-FFB1-4EC8-B1FE-7F2CFF69CBEF}" type="slidenum">
              <a:rPr lang="en-US" altLang="ko-KR" sz="1200" b="1">
                <a:latin typeface="Arial" charset="0"/>
                <a:ea typeface="-2002" pitchFamily="18" charset="-127"/>
              </a:rPr>
              <a:pPr>
                <a:defRPr/>
              </a:pPr>
              <a:t>‹#›</a:t>
            </a:fld>
            <a:r>
              <a:rPr lang="en-US" altLang="ko-KR" sz="1200" b="1" dirty="0">
                <a:latin typeface="Arial" charset="0"/>
                <a:ea typeface="-2002" pitchFamily="18" charset="-127"/>
              </a:rPr>
              <a:t> -</a:t>
            </a:r>
          </a:p>
        </p:txBody>
      </p:sp>
      <p:pic>
        <p:nvPicPr>
          <p:cNvPr id="18435" name="Picture 13" descr="Untitled-2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4908062" y="2060575"/>
            <a:ext cx="7283938" cy="41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18" descr="투명판"/>
          <p:cNvPicPr>
            <a:picLocks noChangeAspect="1" noChangeArrowheads="1"/>
          </p:cNvPicPr>
          <p:nvPr/>
        </p:nvPicPr>
        <p:blipFill>
          <a:blip r:embed="rId18" cstate="print"/>
          <a:srcRect l="487" t="11713" r="833" b="972"/>
          <a:stretch>
            <a:fillRect/>
          </a:stretch>
        </p:blipFill>
        <p:spPr bwMode="auto">
          <a:xfrm>
            <a:off x="46892" y="765175"/>
            <a:ext cx="12131431" cy="574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5998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1" fontAlgn="base" latinLnBrk="1" hangingPunct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latinLnBrk="1" hangingPunct="1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latinLnBrk="1" hangingPunct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latinLnBrk="1" hangingPunct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2" descr="서브_마스터_ver1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0" y="0"/>
            <a:ext cx="1219395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2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1908" y="1114426"/>
            <a:ext cx="11170139" cy="2270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43200" bIns="36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</p:txBody>
      </p:sp>
      <p:sp>
        <p:nvSpPr>
          <p:cNvPr id="12292" name="Rectangle 31"/>
          <p:cNvSpPr>
            <a:spLocks noGrp="1" noChangeArrowheads="1"/>
          </p:cNvSpPr>
          <p:nvPr>
            <p:ph type="title"/>
          </p:nvPr>
        </p:nvSpPr>
        <p:spPr bwMode="auto">
          <a:xfrm>
            <a:off x="511908" y="660401"/>
            <a:ext cx="11170139" cy="3778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none" lIns="108000" tIns="40628" rIns="81253" bIns="406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pic>
        <p:nvPicPr>
          <p:cNvPr id="12293" name="Picture 35" descr="nhi_logo_white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10191262" y="6634164"/>
            <a:ext cx="1608016" cy="17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5" name="Picture 29" descr="nh_new_3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10191262" y="44451"/>
            <a:ext cx="1285631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C:\Documents and Settings\Administrator\바탕 화면\qqq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54" y="6444312"/>
            <a:ext cx="2113919" cy="537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126893" y="6557963"/>
            <a:ext cx="1729154" cy="2460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fld id="{2BF3B026-7EAA-48F1-905D-EB62C12B963E}" type="slidenum">
              <a:rPr lang="ko-KR" altLang="en-US" sz="1000" b="1">
                <a:solidFill>
                  <a:srgbClr val="000000"/>
                </a:solidFill>
                <a:latin typeface="가는각진제목체"/>
                <a:ea typeface="가는각진제목체"/>
              </a:rPr>
              <a:pPr algn="ctr">
                <a:defRPr/>
              </a:pPr>
              <a:t>‹#›</a:t>
            </a:fld>
            <a:endParaRPr lang="ko-KR" altLang="en-US" sz="1000" b="1" dirty="0">
              <a:solidFill>
                <a:srgbClr val="000000"/>
              </a:solidFill>
              <a:latin typeface="가는각진제목체"/>
              <a:ea typeface="가는각진제목체"/>
            </a:endParaRPr>
          </a:p>
        </p:txBody>
      </p:sp>
    </p:spTree>
    <p:extLst>
      <p:ext uri="{BB962C8B-B14F-4D97-AF65-F5344CB8AC3E}">
        <p14:creationId xmlns:p14="http://schemas.microsoft.com/office/powerpoint/2010/main" val="477374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  <p:sldLayoutId id="2147483716" r:id="rId13"/>
    <p:sldLayoutId id="2147483717" r:id="rId14"/>
    <p:sldLayoutId id="2147483718" r:id="rId15"/>
    <p:sldLayoutId id="2147483719" r:id="rId16"/>
  </p:sldLayoutIdLst>
  <p:hf hdr="0" ftr="0" dt="0"/>
  <p:txStyles>
    <p:titleStyle>
      <a:lvl1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울릉도M" pitchFamily="18" charset="-127"/>
          <a:ea typeface="HY울릉도M" pitchFamily="18" charset="-127"/>
        </a:defRPr>
      </a:lvl2pPr>
      <a:lvl3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울릉도M" pitchFamily="18" charset="-127"/>
          <a:ea typeface="HY울릉도M" pitchFamily="18" charset="-127"/>
        </a:defRPr>
      </a:lvl3pPr>
      <a:lvl4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울릉도M" pitchFamily="18" charset="-127"/>
          <a:ea typeface="HY울릉도M" pitchFamily="18" charset="-127"/>
        </a:defRPr>
      </a:lvl4pPr>
      <a:lvl5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울릉도M" pitchFamily="18" charset="-127"/>
          <a:ea typeface="HY울릉도M" pitchFamily="18" charset="-127"/>
        </a:defRPr>
      </a:lvl5pPr>
      <a:lvl6pPr marL="457200" algn="l" rtl="0" eaLnBrk="1" fontAlgn="base" latinLnBrk="1" hangingPunct="1"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HY울릉도M" pitchFamily="18" charset="-127"/>
          <a:ea typeface="HY울릉도M" pitchFamily="18" charset="-127"/>
        </a:defRPr>
      </a:lvl6pPr>
      <a:lvl7pPr marL="914400" algn="l" rtl="0" eaLnBrk="1" fontAlgn="base" latinLnBrk="1" hangingPunct="1"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HY울릉도M" pitchFamily="18" charset="-127"/>
          <a:ea typeface="HY울릉도M" pitchFamily="18" charset="-127"/>
        </a:defRPr>
      </a:lvl7pPr>
      <a:lvl8pPr marL="1371600" algn="l" rtl="0" eaLnBrk="1" fontAlgn="base" latinLnBrk="1" hangingPunct="1"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HY울릉도M" pitchFamily="18" charset="-127"/>
          <a:ea typeface="HY울릉도M" pitchFamily="18" charset="-127"/>
        </a:defRPr>
      </a:lvl8pPr>
      <a:lvl9pPr marL="1828800" algn="l" rtl="0" eaLnBrk="1" fontAlgn="base" latinLnBrk="1" hangingPunct="1"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HY울릉도M" pitchFamily="18" charset="-127"/>
          <a:ea typeface="HY울릉도M" pitchFamily="18" charset="-127"/>
        </a:defRPr>
      </a:lvl9pPr>
    </p:titleStyle>
    <p:bodyStyle>
      <a:lvl1pPr marL="342900" indent="-342900" algn="l" rtl="0" eaLnBrk="1" fontAlgn="base" latinLnBrk="1" hangingPunct="1">
        <a:spcBef>
          <a:spcPct val="20000"/>
        </a:spcBef>
        <a:spcAft>
          <a:spcPct val="0"/>
        </a:spcAft>
        <a:buChar char="•"/>
        <a:defRPr kumimoji="1" sz="1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latinLnBrk="1" hangingPunct="1">
        <a:spcBef>
          <a:spcPct val="20000"/>
        </a:spcBef>
        <a:spcAft>
          <a:spcPct val="0"/>
        </a:spcAft>
        <a:buChar char="–"/>
        <a:defRPr kumimoji="1" sz="12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latinLnBrk="1" hangingPunct="1">
        <a:spcBef>
          <a:spcPct val="20000"/>
        </a:spcBef>
        <a:spcAft>
          <a:spcPct val="0"/>
        </a:spcAft>
        <a:buChar char="•"/>
        <a:defRPr kumimoji="1" sz="12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latinLnBrk="1" hangingPunct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4pPr>
      <a:lvl5pPr marL="20574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2" descr="서브_마스터_ver1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0" y="0"/>
            <a:ext cx="1219395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Rectangle 2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1908" y="1114426"/>
            <a:ext cx="11170139" cy="2270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43200" bIns="36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</p:txBody>
      </p:sp>
      <p:sp>
        <p:nvSpPr>
          <p:cNvPr id="13316" name="Rectangle 31"/>
          <p:cNvSpPr>
            <a:spLocks noGrp="1" noChangeArrowheads="1"/>
          </p:cNvSpPr>
          <p:nvPr>
            <p:ph type="title"/>
          </p:nvPr>
        </p:nvSpPr>
        <p:spPr bwMode="auto">
          <a:xfrm>
            <a:off x="511908" y="660401"/>
            <a:ext cx="11170139" cy="3778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none" lIns="108000" tIns="40628" rIns="81253" bIns="406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pic>
        <p:nvPicPr>
          <p:cNvPr id="13317" name="Picture 35" descr="nhi_logo_white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10191262" y="6634164"/>
            <a:ext cx="1608016" cy="17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9" name="Picture 29" descr="nh_new_3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10191262" y="44451"/>
            <a:ext cx="1285631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C:\Documents and Settings\Administrator\바탕 화면\qqq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54" y="6444312"/>
            <a:ext cx="2113919" cy="537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2721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</p:sldLayoutIdLst>
  <p:hf hdr="0" ftr="0" dt="0"/>
  <p:txStyles>
    <p:titleStyle>
      <a:lvl1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울릉도M" pitchFamily="18" charset="-127"/>
          <a:ea typeface="HY울릉도M" pitchFamily="18" charset="-127"/>
        </a:defRPr>
      </a:lvl2pPr>
      <a:lvl3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울릉도M" pitchFamily="18" charset="-127"/>
          <a:ea typeface="HY울릉도M" pitchFamily="18" charset="-127"/>
        </a:defRPr>
      </a:lvl3pPr>
      <a:lvl4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울릉도M" pitchFamily="18" charset="-127"/>
          <a:ea typeface="HY울릉도M" pitchFamily="18" charset="-127"/>
        </a:defRPr>
      </a:lvl4pPr>
      <a:lvl5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울릉도M" pitchFamily="18" charset="-127"/>
          <a:ea typeface="HY울릉도M" pitchFamily="18" charset="-127"/>
        </a:defRPr>
      </a:lvl5pPr>
      <a:lvl6pPr marL="457200" algn="l" rtl="0" eaLnBrk="1" fontAlgn="base" latinLnBrk="1" hangingPunct="1"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HY울릉도M" pitchFamily="18" charset="-127"/>
          <a:ea typeface="HY울릉도M" pitchFamily="18" charset="-127"/>
        </a:defRPr>
      </a:lvl6pPr>
      <a:lvl7pPr marL="914400" algn="l" rtl="0" eaLnBrk="1" fontAlgn="base" latinLnBrk="1" hangingPunct="1"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HY울릉도M" pitchFamily="18" charset="-127"/>
          <a:ea typeface="HY울릉도M" pitchFamily="18" charset="-127"/>
        </a:defRPr>
      </a:lvl7pPr>
      <a:lvl8pPr marL="1371600" algn="l" rtl="0" eaLnBrk="1" fontAlgn="base" latinLnBrk="1" hangingPunct="1"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HY울릉도M" pitchFamily="18" charset="-127"/>
          <a:ea typeface="HY울릉도M" pitchFamily="18" charset="-127"/>
        </a:defRPr>
      </a:lvl8pPr>
      <a:lvl9pPr marL="1828800" algn="l" rtl="0" eaLnBrk="1" fontAlgn="base" latinLnBrk="1" hangingPunct="1"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HY울릉도M" pitchFamily="18" charset="-127"/>
          <a:ea typeface="HY울릉도M" pitchFamily="18" charset="-127"/>
        </a:defRPr>
      </a:lvl9pPr>
    </p:titleStyle>
    <p:bodyStyle>
      <a:lvl1pPr marL="342900" indent="-342900" algn="l" rtl="0" eaLnBrk="1" fontAlgn="base" latinLnBrk="1" hangingPunct="1">
        <a:spcBef>
          <a:spcPct val="20000"/>
        </a:spcBef>
        <a:spcAft>
          <a:spcPct val="0"/>
        </a:spcAft>
        <a:buChar char="•"/>
        <a:defRPr kumimoji="1" sz="1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latinLnBrk="1" hangingPunct="1">
        <a:spcBef>
          <a:spcPct val="20000"/>
        </a:spcBef>
        <a:spcAft>
          <a:spcPct val="0"/>
        </a:spcAft>
        <a:buChar char="–"/>
        <a:defRPr kumimoji="1" sz="12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latinLnBrk="1" hangingPunct="1">
        <a:spcBef>
          <a:spcPct val="20000"/>
        </a:spcBef>
        <a:spcAft>
          <a:spcPct val="0"/>
        </a:spcAft>
        <a:buChar char="•"/>
        <a:defRPr kumimoji="1" sz="12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latinLnBrk="1" hangingPunct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4pPr>
      <a:lvl5pPr marL="20574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2" descr="서브_마스터_ver1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0" y="0"/>
            <a:ext cx="1219395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2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1908" y="1114426"/>
            <a:ext cx="11170139" cy="2270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43200" bIns="36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</p:txBody>
      </p:sp>
      <p:sp>
        <p:nvSpPr>
          <p:cNvPr id="12292" name="Rectangle 31"/>
          <p:cNvSpPr>
            <a:spLocks noGrp="1" noChangeArrowheads="1"/>
          </p:cNvSpPr>
          <p:nvPr>
            <p:ph type="title"/>
          </p:nvPr>
        </p:nvSpPr>
        <p:spPr bwMode="auto">
          <a:xfrm>
            <a:off x="511908" y="660401"/>
            <a:ext cx="11170139" cy="3778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none" lIns="108000" tIns="40628" rIns="81253" bIns="406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pic>
        <p:nvPicPr>
          <p:cNvPr id="12293" name="Picture 35" descr="nhi_logo_white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10191262" y="6634164"/>
            <a:ext cx="1608016" cy="17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5" name="Picture 29" descr="nh_new_3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10191262" y="44451"/>
            <a:ext cx="1285631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C:\Documents and Settings\Administrator\바탕 화면\qqq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54" y="6444312"/>
            <a:ext cx="2113919" cy="537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126893" y="6557963"/>
            <a:ext cx="1729154" cy="2460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fld id="{2BF3B026-7EAA-48F1-905D-EB62C12B963E}" type="slidenum">
              <a:rPr lang="ko-KR" altLang="en-US" sz="1000" b="1">
                <a:solidFill>
                  <a:srgbClr val="000000"/>
                </a:solidFill>
                <a:latin typeface="가는각진제목체"/>
                <a:ea typeface="가는각진제목체"/>
              </a:rPr>
              <a:pPr algn="ctr">
                <a:defRPr/>
              </a:pPr>
              <a:t>‹#›</a:t>
            </a:fld>
            <a:endParaRPr lang="ko-KR" altLang="en-US" sz="1000" b="1" dirty="0">
              <a:solidFill>
                <a:srgbClr val="000000"/>
              </a:solidFill>
              <a:latin typeface="가는각진제목체"/>
              <a:ea typeface="가는각진제목체"/>
            </a:endParaRPr>
          </a:p>
        </p:txBody>
      </p:sp>
    </p:spTree>
    <p:extLst>
      <p:ext uri="{BB962C8B-B14F-4D97-AF65-F5344CB8AC3E}">
        <p14:creationId xmlns:p14="http://schemas.microsoft.com/office/powerpoint/2010/main" val="4189779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  <p:sldLayoutId id="2147483747" r:id="rId12"/>
    <p:sldLayoutId id="2147483748" r:id="rId13"/>
    <p:sldLayoutId id="2147483749" r:id="rId14"/>
    <p:sldLayoutId id="2147483750" r:id="rId15"/>
    <p:sldLayoutId id="2147483751" r:id="rId16"/>
  </p:sldLayoutIdLst>
  <p:hf hdr="0" ftr="0" dt="0"/>
  <p:txStyles>
    <p:titleStyle>
      <a:lvl1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울릉도M" pitchFamily="18" charset="-127"/>
          <a:ea typeface="HY울릉도M" pitchFamily="18" charset="-127"/>
        </a:defRPr>
      </a:lvl2pPr>
      <a:lvl3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울릉도M" pitchFamily="18" charset="-127"/>
          <a:ea typeface="HY울릉도M" pitchFamily="18" charset="-127"/>
        </a:defRPr>
      </a:lvl3pPr>
      <a:lvl4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울릉도M" pitchFamily="18" charset="-127"/>
          <a:ea typeface="HY울릉도M" pitchFamily="18" charset="-127"/>
        </a:defRPr>
      </a:lvl4pPr>
      <a:lvl5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울릉도M" pitchFamily="18" charset="-127"/>
          <a:ea typeface="HY울릉도M" pitchFamily="18" charset="-127"/>
        </a:defRPr>
      </a:lvl5pPr>
      <a:lvl6pPr marL="457200" algn="l" rtl="0" eaLnBrk="1" fontAlgn="base" latinLnBrk="1" hangingPunct="1"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HY울릉도M" pitchFamily="18" charset="-127"/>
          <a:ea typeface="HY울릉도M" pitchFamily="18" charset="-127"/>
        </a:defRPr>
      </a:lvl6pPr>
      <a:lvl7pPr marL="914400" algn="l" rtl="0" eaLnBrk="1" fontAlgn="base" latinLnBrk="1" hangingPunct="1"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HY울릉도M" pitchFamily="18" charset="-127"/>
          <a:ea typeface="HY울릉도M" pitchFamily="18" charset="-127"/>
        </a:defRPr>
      </a:lvl7pPr>
      <a:lvl8pPr marL="1371600" algn="l" rtl="0" eaLnBrk="1" fontAlgn="base" latinLnBrk="1" hangingPunct="1"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HY울릉도M" pitchFamily="18" charset="-127"/>
          <a:ea typeface="HY울릉도M" pitchFamily="18" charset="-127"/>
        </a:defRPr>
      </a:lvl8pPr>
      <a:lvl9pPr marL="1828800" algn="l" rtl="0" eaLnBrk="1" fontAlgn="base" latinLnBrk="1" hangingPunct="1"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HY울릉도M" pitchFamily="18" charset="-127"/>
          <a:ea typeface="HY울릉도M" pitchFamily="18" charset="-127"/>
        </a:defRPr>
      </a:lvl9pPr>
    </p:titleStyle>
    <p:bodyStyle>
      <a:lvl1pPr marL="342900" indent="-342900" algn="l" rtl="0" eaLnBrk="1" fontAlgn="base" latinLnBrk="1" hangingPunct="1">
        <a:spcBef>
          <a:spcPct val="20000"/>
        </a:spcBef>
        <a:spcAft>
          <a:spcPct val="0"/>
        </a:spcAft>
        <a:buChar char="•"/>
        <a:defRPr kumimoji="1" sz="1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latinLnBrk="1" hangingPunct="1">
        <a:spcBef>
          <a:spcPct val="20000"/>
        </a:spcBef>
        <a:spcAft>
          <a:spcPct val="0"/>
        </a:spcAft>
        <a:buChar char="–"/>
        <a:defRPr kumimoji="1" sz="12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latinLnBrk="1" hangingPunct="1">
        <a:spcBef>
          <a:spcPct val="20000"/>
        </a:spcBef>
        <a:spcAft>
          <a:spcPct val="0"/>
        </a:spcAft>
        <a:buChar char="•"/>
        <a:defRPr kumimoji="1" sz="12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latinLnBrk="1" hangingPunct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4pPr>
      <a:lvl5pPr marL="20574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2" descr="서브_마스터_ver1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0" y="0"/>
            <a:ext cx="1219395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2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1908" y="1114426"/>
            <a:ext cx="11170139" cy="2270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43200" bIns="36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</p:txBody>
      </p:sp>
      <p:sp>
        <p:nvSpPr>
          <p:cNvPr id="12292" name="Rectangle 31"/>
          <p:cNvSpPr>
            <a:spLocks noGrp="1" noChangeArrowheads="1"/>
          </p:cNvSpPr>
          <p:nvPr>
            <p:ph type="title"/>
          </p:nvPr>
        </p:nvSpPr>
        <p:spPr bwMode="auto">
          <a:xfrm>
            <a:off x="511908" y="660401"/>
            <a:ext cx="11170139" cy="3778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none" lIns="108000" tIns="40628" rIns="81253" bIns="406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pic>
        <p:nvPicPr>
          <p:cNvPr id="12293" name="Picture 35" descr="nhi_logo_white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10191262" y="6634164"/>
            <a:ext cx="1608016" cy="17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5" name="Picture 29" descr="nh_new_3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10191262" y="44451"/>
            <a:ext cx="1285631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C:\Documents and Settings\Administrator\바탕 화면\qqq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54" y="6444312"/>
            <a:ext cx="2113919" cy="537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126893" y="6557963"/>
            <a:ext cx="1729154" cy="2460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fld id="{2BF3B026-7EAA-48F1-905D-EB62C12B963E}" type="slidenum">
              <a:rPr lang="ko-KR" altLang="en-US" sz="1000" b="1">
                <a:solidFill>
                  <a:srgbClr val="000000"/>
                </a:solidFill>
                <a:latin typeface="가는각진제목체"/>
                <a:ea typeface="가는각진제목체"/>
              </a:rPr>
              <a:pPr algn="ctr">
                <a:defRPr/>
              </a:pPr>
              <a:t>‹#›</a:t>
            </a:fld>
            <a:endParaRPr lang="ko-KR" altLang="en-US" sz="1000" b="1" dirty="0">
              <a:solidFill>
                <a:srgbClr val="000000"/>
              </a:solidFill>
              <a:latin typeface="가는각진제목체"/>
              <a:ea typeface="가는각진제목체"/>
            </a:endParaRPr>
          </a:p>
        </p:txBody>
      </p:sp>
    </p:spTree>
    <p:extLst>
      <p:ext uri="{BB962C8B-B14F-4D97-AF65-F5344CB8AC3E}">
        <p14:creationId xmlns:p14="http://schemas.microsoft.com/office/powerpoint/2010/main" val="178287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5" r:id="rId13"/>
    <p:sldLayoutId id="2147483766" r:id="rId14"/>
    <p:sldLayoutId id="2147483767" r:id="rId15"/>
    <p:sldLayoutId id="2147483768" r:id="rId16"/>
  </p:sldLayoutIdLst>
  <p:hf hdr="0" ftr="0" dt="0"/>
  <p:txStyles>
    <p:titleStyle>
      <a:lvl1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울릉도M" pitchFamily="18" charset="-127"/>
          <a:ea typeface="HY울릉도M" pitchFamily="18" charset="-127"/>
        </a:defRPr>
      </a:lvl2pPr>
      <a:lvl3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울릉도M" pitchFamily="18" charset="-127"/>
          <a:ea typeface="HY울릉도M" pitchFamily="18" charset="-127"/>
        </a:defRPr>
      </a:lvl3pPr>
      <a:lvl4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울릉도M" pitchFamily="18" charset="-127"/>
          <a:ea typeface="HY울릉도M" pitchFamily="18" charset="-127"/>
        </a:defRPr>
      </a:lvl4pPr>
      <a:lvl5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울릉도M" pitchFamily="18" charset="-127"/>
          <a:ea typeface="HY울릉도M" pitchFamily="18" charset="-127"/>
        </a:defRPr>
      </a:lvl5pPr>
      <a:lvl6pPr marL="457200" algn="l" rtl="0" eaLnBrk="1" fontAlgn="base" latinLnBrk="1" hangingPunct="1"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HY울릉도M" pitchFamily="18" charset="-127"/>
          <a:ea typeface="HY울릉도M" pitchFamily="18" charset="-127"/>
        </a:defRPr>
      </a:lvl6pPr>
      <a:lvl7pPr marL="914400" algn="l" rtl="0" eaLnBrk="1" fontAlgn="base" latinLnBrk="1" hangingPunct="1"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HY울릉도M" pitchFamily="18" charset="-127"/>
          <a:ea typeface="HY울릉도M" pitchFamily="18" charset="-127"/>
        </a:defRPr>
      </a:lvl7pPr>
      <a:lvl8pPr marL="1371600" algn="l" rtl="0" eaLnBrk="1" fontAlgn="base" latinLnBrk="1" hangingPunct="1"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HY울릉도M" pitchFamily="18" charset="-127"/>
          <a:ea typeface="HY울릉도M" pitchFamily="18" charset="-127"/>
        </a:defRPr>
      </a:lvl8pPr>
      <a:lvl9pPr marL="1828800" algn="l" rtl="0" eaLnBrk="1" fontAlgn="base" latinLnBrk="1" hangingPunct="1"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HY울릉도M" pitchFamily="18" charset="-127"/>
          <a:ea typeface="HY울릉도M" pitchFamily="18" charset="-127"/>
        </a:defRPr>
      </a:lvl9pPr>
    </p:titleStyle>
    <p:bodyStyle>
      <a:lvl1pPr marL="342900" indent="-342900" algn="l" rtl="0" eaLnBrk="1" fontAlgn="base" latinLnBrk="1" hangingPunct="1">
        <a:spcBef>
          <a:spcPct val="20000"/>
        </a:spcBef>
        <a:spcAft>
          <a:spcPct val="0"/>
        </a:spcAft>
        <a:buChar char="•"/>
        <a:defRPr kumimoji="1" sz="1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latinLnBrk="1" hangingPunct="1">
        <a:spcBef>
          <a:spcPct val="20000"/>
        </a:spcBef>
        <a:spcAft>
          <a:spcPct val="0"/>
        </a:spcAft>
        <a:buChar char="–"/>
        <a:defRPr kumimoji="1" sz="12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latinLnBrk="1" hangingPunct="1">
        <a:spcBef>
          <a:spcPct val="20000"/>
        </a:spcBef>
        <a:spcAft>
          <a:spcPct val="0"/>
        </a:spcAft>
        <a:buChar char="•"/>
        <a:defRPr kumimoji="1" sz="12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latinLnBrk="1" hangingPunct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4pPr>
      <a:lvl5pPr marL="20574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2" descr="서브_마스터_ver1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0" y="0"/>
            <a:ext cx="1219395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2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1908" y="1114426"/>
            <a:ext cx="11170139" cy="2270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43200" bIns="36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</p:txBody>
      </p:sp>
      <p:sp>
        <p:nvSpPr>
          <p:cNvPr id="12292" name="Rectangle 31"/>
          <p:cNvSpPr>
            <a:spLocks noGrp="1" noChangeArrowheads="1"/>
          </p:cNvSpPr>
          <p:nvPr>
            <p:ph type="title"/>
          </p:nvPr>
        </p:nvSpPr>
        <p:spPr bwMode="auto">
          <a:xfrm>
            <a:off x="511908" y="660401"/>
            <a:ext cx="11170139" cy="3778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none" lIns="108000" tIns="40628" rIns="81253" bIns="406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pic>
        <p:nvPicPr>
          <p:cNvPr id="12293" name="Picture 35" descr="nhi_logo_white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10191262" y="6634164"/>
            <a:ext cx="1608016" cy="17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5" name="Picture 29" descr="nh_new_3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10191262" y="44451"/>
            <a:ext cx="1285631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C:\Documents and Settings\Administrator\바탕 화면\qqq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54" y="6444312"/>
            <a:ext cx="2113919" cy="537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126893" y="6557963"/>
            <a:ext cx="1729154" cy="2460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fld id="{2BF3B026-7EAA-48F1-905D-EB62C12B963E}" type="slidenum">
              <a:rPr lang="ko-KR" altLang="en-US" sz="1000" b="1">
                <a:solidFill>
                  <a:srgbClr val="000000"/>
                </a:solidFill>
                <a:latin typeface="가는각진제목체"/>
                <a:ea typeface="가는각진제목체"/>
              </a:rPr>
              <a:pPr algn="ctr">
                <a:defRPr/>
              </a:pPr>
              <a:t>‹#›</a:t>
            </a:fld>
            <a:endParaRPr lang="ko-KR" altLang="en-US" sz="1000" b="1" dirty="0">
              <a:solidFill>
                <a:srgbClr val="000000"/>
              </a:solidFill>
              <a:latin typeface="가는각진제목체"/>
              <a:ea typeface="가는각진제목체"/>
            </a:endParaRPr>
          </a:p>
        </p:txBody>
      </p:sp>
    </p:spTree>
    <p:extLst>
      <p:ext uri="{BB962C8B-B14F-4D97-AF65-F5344CB8AC3E}">
        <p14:creationId xmlns:p14="http://schemas.microsoft.com/office/powerpoint/2010/main" val="4151224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  <p:sldLayoutId id="2147483781" r:id="rId12"/>
    <p:sldLayoutId id="2147483782" r:id="rId13"/>
    <p:sldLayoutId id="2147483783" r:id="rId14"/>
    <p:sldLayoutId id="2147483784" r:id="rId15"/>
    <p:sldLayoutId id="2147483785" r:id="rId16"/>
  </p:sldLayoutIdLst>
  <p:hf hdr="0" ftr="0" dt="0"/>
  <p:txStyles>
    <p:titleStyle>
      <a:lvl1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울릉도M" pitchFamily="18" charset="-127"/>
          <a:ea typeface="HY울릉도M" pitchFamily="18" charset="-127"/>
        </a:defRPr>
      </a:lvl2pPr>
      <a:lvl3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울릉도M" pitchFamily="18" charset="-127"/>
          <a:ea typeface="HY울릉도M" pitchFamily="18" charset="-127"/>
        </a:defRPr>
      </a:lvl3pPr>
      <a:lvl4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울릉도M" pitchFamily="18" charset="-127"/>
          <a:ea typeface="HY울릉도M" pitchFamily="18" charset="-127"/>
        </a:defRPr>
      </a:lvl4pPr>
      <a:lvl5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울릉도M" pitchFamily="18" charset="-127"/>
          <a:ea typeface="HY울릉도M" pitchFamily="18" charset="-127"/>
        </a:defRPr>
      </a:lvl5pPr>
      <a:lvl6pPr marL="457200" algn="l" rtl="0" eaLnBrk="1" fontAlgn="base" latinLnBrk="1" hangingPunct="1"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HY울릉도M" pitchFamily="18" charset="-127"/>
          <a:ea typeface="HY울릉도M" pitchFamily="18" charset="-127"/>
        </a:defRPr>
      </a:lvl6pPr>
      <a:lvl7pPr marL="914400" algn="l" rtl="0" eaLnBrk="1" fontAlgn="base" latinLnBrk="1" hangingPunct="1"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HY울릉도M" pitchFamily="18" charset="-127"/>
          <a:ea typeface="HY울릉도M" pitchFamily="18" charset="-127"/>
        </a:defRPr>
      </a:lvl7pPr>
      <a:lvl8pPr marL="1371600" algn="l" rtl="0" eaLnBrk="1" fontAlgn="base" latinLnBrk="1" hangingPunct="1"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HY울릉도M" pitchFamily="18" charset="-127"/>
          <a:ea typeface="HY울릉도M" pitchFamily="18" charset="-127"/>
        </a:defRPr>
      </a:lvl8pPr>
      <a:lvl9pPr marL="1828800" algn="l" rtl="0" eaLnBrk="1" fontAlgn="base" latinLnBrk="1" hangingPunct="1"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HY울릉도M" pitchFamily="18" charset="-127"/>
          <a:ea typeface="HY울릉도M" pitchFamily="18" charset="-127"/>
        </a:defRPr>
      </a:lvl9pPr>
    </p:titleStyle>
    <p:bodyStyle>
      <a:lvl1pPr marL="342900" indent="-342900" algn="l" rtl="0" eaLnBrk="1" fontAlgn="base" latinLnBrk="1" hangingPunct="1">
        <a:spcBef>
          <a:spcPct val="20000"/>
        </a:spcBef>
        <a:spcAft>
          <a:spcPct val="0"/>
        </a:spcAft>
        <a:buChar char="•"/>
        <a:defRPr kumimoji="1" sz="1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latinLnBrk="1" hangingPunct="1">
        <a:spcBef>
          <a:spcPct val="20000"/>
        </a:spcBef>
        <a:spcAft>
          <a:spcPct val="0"/>
        </a:spcAft>
        <a:buChar char="–"/>
        <a:defRPr kumimoji="1" sz="12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latinLnBrk="1" hangingPunct="1">
        <a:spcBef>
          <a:spcPct val="20000"/>
        </a:spcBef>
        <a:spcAft>
          <a:spcPct val="0"/>
        </a:spcAft>
        <a:buChar char="•"/>
        <a:defRPr kumimoji="1" sz="12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latinLnBrk="1" hangingPunct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4pPr>
      <a:lvl5pPr marL="20574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6"/>
          <p:cNvSpPr txBox="1">
            <a:spLocks/>
          </p:cNvSpPr>
          <p:nvPr/>
        </p:nvSpPr>
        <p:spPr>
          <a:xfrm>
            <a:off x="8640284" y="2"/>
            <a:ext cx="3566005" cy="2606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Aft>
                <a:spcPts val="0"/>
              </a:spcAft>
            </a:pPr>
            <a:r>
              <a:rPr kumimoji="0" lang="en-US" altLang="ko-KR" sz="1000" dirty="0" smtClean="0">
                <a:solidFill>
                  <a:prstClr val="black"/>
                </a:solidFill>
              </a:rPr>
              <a:t>UI</a:t>
            </a:r>
            <a:r>
              <a:rPr kumimoji="0" lang="ko-KR" altLang="en-US" sz="1000" dirty="0" smtClean="0">
                <a:solidFill>
                  <a:prstClr val="black"/>
                </a:solidFill>
              </a:rPr>
              <a:t>레이아웃</a:t>
            </a:r>
            <a:endParaRPr kumimoji="0" lang="ko-KR" altLang="en-US" sz="1000" dirty="0">
              <a:solidFill>
                <a:prstClr val="black"/>
              </a:solidFill>
            </a:endParaRPr>
          </a:p>
        </p:txBody>
      </p:sp>
      <p:cxnSp>
        <p:nvCxnSpPr>
          <p:cNvPr id="11" name="직선 연결선 10"/>
          <p:cNvCxnSpPr/>
          <p:nvPr/>
        </p:nvCxnSpPr>
        <p:spPr>
          <a:xfrm>
            <a:off x="0" y="260647"/>
            <a:ext cx="12192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-677" y="6597352"/>
            <a:ext cx="12192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텍스트 개체 틀 6"/>
          <p:cNvSpPr txBox="1">
            <a:spLocks/>
          </p:cNvSpPr>
          <p:nvPr/>
        </p:nvSpPr>
        <p:spPr>
          <a:xfrm>
            <a:off x="-676" y="2"/>
            <a:ext cx="3566005" cy="2606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kumimoji="0" lang="ko-KR" altLang="en-US" sz="1000" dirty="0" err="1" smtClean="0">
                <a:solidFill>
                  <a:prstClr val="black"/>
                </a:solidFill>
              </a:rPr>
              <a:t>프로젝트명</a:t>
            </a:r>
            <a:endParaRPr kumimoji="0" lang="ko-KR" altLang="en-US" sz="1000" dirty="0">
              <a:solidFill>
                <a:prstClr val="black"/>
              </a:solidFill>
            </a:endParaRPr>
          </a:p>
        </p:txBody>
      </p:sp>
      <p:sp>
        <p:nvSpPr>
          <p:cNvPr id="20" name="Rectangle 7"/>
          <p:cNvSpPr>
            <a:spLocks noChangeArrowheads="1"/>
          </p:cNvSpPr>
          <p:nvPr/>
        </p:nvSpPr>
        <p:spPr bwMode="auto">
          <a:xfrm>
            <a:off x="5347115" y="6597354"/>
            <a:ext cx="1468966" cy="1682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 eaLnBrk="0" latinLnBrk="0" hangingPunct="0">
              <a:defRPr/>
            </a:pPr>
            <a:r>
              <a:rPr kumimoji="0" lang="en-US" altLang="ko-KR" sz="1000" dirty="0" smtClean="0">
                <a:solidFill>
                  <a:srgbClr val="000066"/>
                </a:solidFill>
                <a:latin typeface="굴림체"/>
                <a:ea typeface="굴림체"/>
              </a:rPr>
              <a:t>- </a:t>
            </a:r>
            <a:fld id="{3DC15D61-A2E0-43CF-8DF1-8DBB9F7A7F5C}" type="slidenum">
              <a:rPr kumimoji="0" lang="ko-KR" altLang="en-GB" sz="1000" smtClean="0">
                <a:solidFill>
                  <a:srgbClr val="000066"/>
                </a:solidFill>
                <a:latin typeface="굴림체"/>
                <a:ea typeface="굴림체"/>
              </a:rPr>
              <a:pPr algn="ctr" eaLnBrk="0" latinLnBrk="0" hangingPunct="0">
                <a:defRPr/>
              </a:pPr>
              <a:t>‹#›</a:t>
            </a:fld>
            <a:r>
              <a:rPr kumimoji="0" lang="ko-KR" altLang="en-GB" sz="1000" dirty="0" smtClean="0">
                <a:solidFill>
                  <a:srgbClr val="000066"/>
                </a:solidFill>
                <a:latin typeface="굴림체"/>
                <a:ea typeface="굴림체"/>
              </a:rPr>
              <a:t> </a:t>
            </a:r>
            <a:r>
              <a:rPr kumimoji="0" lang="en-US" altLang="ko-KR" sz="1000" dirty="0" smtClean="0">
                <a:solidFill>
                  <a:srgbClr val="000066"/>
                </a:solidFill>
                <a:latin typeface="굴림체"/>
                <a:ea typeface="굴림체"/>
              </a:rPr>
              <a:t>-</a:t>
            </a:r>
            <a:endParaRPr kumimoji="0" lang="en-GB" altLang="ko-KR" sz="1000" dirty="0">
              <a:solidFill>
                <a:srgbClr val="000066"/>
              </a:solidFill>
              <a:latin typeface="굴림체"/>
              <a:ea typeface="굴림체"/>
            </a:endParaRPr>
          </a:p>
        </p:txBody>
      </p:sp>
      <p:pic>
        <p:nvPicPr>
          <p:cNvPr id="7" name="_x452883856" descr="EMB00001708643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796" y="6630304"/>
            <a:ext cx="1199456" cy="192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2464" y="6630304"/>
            <a:ext cx="1897198" cy="17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469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1" hangingPunct="1">
        <a:spcBef>
          <a:spcPct val="20000"/>
        </a:spcBef>
        <a:buFont typeface="Arial" panose="020B0604020202020204" pitchFamily="34" charset="0"/>
        <a:buNone/>
        <a:defRPr sz="1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2" descr="서브_마스터_ver1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0" y="0"/>
            <a:ext cx="1219395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2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1908" y="1114426"/>
            <a:ext cx="11170139" cy="2270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43200" bIns="36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</p:txBody>
      </p:sp>
      <p:sp>
        <p:nvSpPr>
          <p:cNvPr id="12292" name="Rectangle 31"/>
          <p:cNvSpPr>
            <a:spLocks noGrp="1" noChangeArrowheads="1"/>
          </p:cNvSpPr>
          <p:nvPr>
            <p:ph type="title"/>
          </p:nvPr>
        </p:nvSpPr>
        <p:spPr bwMode="auto">
          <a:xfrm>
            <a:off x="511908" y="660401"/>
            <a:ext cx="11170139" cy="3778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none" lIns="108000" tIns="40628" rIns="81253" bIns="406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dirty="0" smtClean="0"/>
              <a:t>마스터 제목 스타일 편집</a:t>
            </a:r>
          </a:p>
        </p:txBody>
      </p:sp>
      <p:pic>
        <p:nvPicPr>
          <p:cNvPr id="12293" name="Picture 35" descr="nhi_logo_white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10191262" y="6634164"/>
            <a:ext cx="1608016" cy="17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5" name="Text Box 38"/>
          <p:cNvSpPr txBox="1">
            <a:spLocks noChangeArrowheads="1"/>
          </p:cNvSpPr>
          <p:nvPr/>
        </p:nvSpPr>
        <p:spPr bwMode="auto">
          <a:xfrm>
            <a:off x="117231" y="6615114"/>
            <a:ext cx="4407877" cy="19843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altLang="ko-KR" sz="700" b="1" dirty="0">
                <a:solidFill>
                  <a:srgbClr val="FFFFFF"/>
                </a:solidFill>
                <a:latin typeface="Arial" pitchFamily="34" charset="0"/>
              </a:rPr>
              <a:t>Copyright © </a:t>
            </a:r>
            <a:r>
              <a:rPr lang="en-US" altLang="ko-KR" sz="700" b="1" dirty="0" smtClean="0">
                <a:solidFill>
                  <a:srgbClr val="FFFFFF"/>
                </a:solidFill>
                <a:latin typeface="Arial" pitchFamily="34" charset="0"/>
                <a:ea typeface="바탕" pitchFamily="18" charset="-127"/>
              </a:rPr>
              <a:t>2015 </a:t>
            </a:r>
            <a:r>
              <a:rPr lang="en-US" altLang="ko-KR" sz="700" b="1" dirty="0">
                <a:solidFill>
                  <a:srgbClr val="FFFFFF"/>
                </a:solidFill>
                <a:latin typeface="Arial" pitchFamily="34" charset="0"/>
                <a:ea typeface="바탕" pitchFamily="18" charset="-127"/>
              </a:rPr>
              <a:t>NH INFORMATION SYSTEM</a:t>
            </a:r>
            <a:r>
              <a:rPr lang="en-US" altLang="ko-KR" sz="700" b="1" dirty="0">
                <a:solidFill>
                  <a:srgbClr val="FFFFFF"/>
                </a:solidFill>
                <a:latin typeface="Arial" pitchFamily="34" charset="0"/>
              </a:rPr>
              <a:t> Co.,Ltd. All rights reserved</a:t>
            </a:r>
          </a:p>
        </p:txBody>
      </p:sp>
      <p:pic>
        <p:nvPicPr>
          <p:cNvPr id="12295" name="Picture 29" descr="nh_new_3"/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10191262" y="44451"/>
            <a:ext cx="1285631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11704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802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맑은 고딕" panose="020B0503020000020004" pitchFamily="50" charset="-127"/>
          <a:ea typeface="맑은 고딕" panose="020B0503020000020004" pitchFamily="50" charset="-127"/>
          <a:cs typeface="+mj-cs"/>
        </a:defRPr>
      </a:lvl1pPr>
      <a:lvl2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울릉도M" pitchFamily="18" charset="-127"/>
          <a:ea typeface="HY울릉도M" pitchFamily="18" charset="-127"/>
        </a:defRPr>
      </a:lvl2pPr>
      <a:lvl3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울릉도M" pitchFamily="18" charset="-127"/>
          <a:ea typeface="HY울릉도M" pitchFamily="18" charset="-127"/>
        </a:defRPr>
      </a:lvl3pPr>
      <a:lvl4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울릉도M" pitchFamily="18" charset="-127"/>
          <a:ea typeface="HY울릉도M" pitchFamily="18" charset="-127"/>
        </a:defRPr>
      </a:lvl4pPr>
      <a:lvl5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울릉도M" pitchFamily="18" charset="-127"/>
          <a:ea typeface="HY울릉도M" pitchFamily="18" charset="-127"/>
        </a:defRPr>
      </a:lvl5pPr>
      <a:lvl6pPr marL="457200" algn="l" rtl="0" eaLnBrk="1" fontAlgn="base" latinLnBrk="1" hangingPunct="1"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HY울릉도M" pitchFamily="18" charset="-127"/>
          <a:ea typeface="HY울릉도M" pitchFamily="18" charset="-127"/>
        </a:defRPr>
      </a:lvl6pPr>
      <a:lvl7pPr marL="914400" algn="l" rtl="0" eaLnBrk="1" fontAlgn="base" latinLnBrk="1" hangingPunct="1"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HY울릉도M" pitchFamily="18" charset="-127"/>
          <a:ea typeface="HY울릉도M" pitchFamily="18" charset="-127"/>
        </a:defRPr>
      </a:lvl7pPr>
      <a:lvl8pPr marL="1371600" algn="l" rtl="0" eaLnBrk="1" fontAlgn="base" latinLnBrk="1" hangingPunct="1"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HY울릉도M" pitchFamily="18" charset="-127"/>
          <a:ea typeface="HY울릉도M" pitchFamily="18" charset="-127"/>
        </a:defRPr>
      </a:lvl8pPr>
      <a:lvl9pPr marL="1828800" algn="l" rtl="0" eaLnBrk="1" fontAlgn="base" latinLnBrk="1" hangingPunct="1"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HY울릉도M" pitchFamily="18" charset="-127"/>
          <a:ea typeface="HY울릉도M" pitchFamily="18" charset="-127"/>
        </a:defRPr>
      </a:lvl9pPr>
    </p:titleStyle>
    <p:bodyStyle>
      <a:lvl1pPr marL="342900" indent="-342900" algn="l" rtl="0" eaLnBrk="1" fontAlgn="base" latinLnBrk="1" hangingPunct="1">
        <a:spcBef>
          <a:spcPct val="20000"/>
        </a:spcBef>
        <a:spcAft>
          <a:spcPct val="0"/>
        </a:spcAft>
        <a:buChar char="•"/>
        <a:defRPr kumimoji="1" sz="1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1pPr>
      <a:lvl2pPr marL="742950" indent="-285750" algn="l" rtl="0" eaLnBrk="1" fontAlgn="base" latinLnBrk="1" hangingPunct="1">
        <a:spcBef>
          <a:spcPct val="20000"/>
        </a:spcBef>
        <a:spcAft>
          <a:spcPct val="0"/>
        </a:spcAft>
        <a:buChar char="–"/>
        <a:defRPr kumimoji="1" sz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2pPr>
      <a:lvl3pPr marL="1143000" indent="-228600" algn="l" rtl="0" eaLnBrk="1" fontAlgn="base" latinLnBrk="1" hangingPunct="1">
        <a:spcBef>
          <a:spcPct val="20000"/>
        </a:spcBef>
        <a:spcAft>
          <a:spcPct val="0"/>
        </a:spcAft>
        <a:buChar char="•"/>
        <a:defRPr kumimoji="1" sz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3pPr>
      <a:lvl4pPr marL="1600200" indent="-228600" algn="l" rtl="0" eaLnBrk="1" fontAlgn="base" latinLnBrk="1" hangingPunct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4pPr>
      <a:lvl5pPr marL="20574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2" descr="서브_마스터_ver1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0" y="0"/>
            <a:ext cx="1219395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2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1908" y="1114426"/>
            <a:ext cx="11170139" cy="2270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43200" bIns="36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</p:txBody>
      </p:sp>
      <p:sp>
        <p:nvSpPr>
          <p:cNvPr id="12292" name="Rectangle 31"/>
          <p:cNvSpPr>
            <a:spLocks noGrp="1" noChangeArrowheads="1"/>
          </p:cNvSpPr>
          <p:nvPr>
            <p:ph type="title"/>
          </p:nvPr>
        </p:nvSpPr>
        <p:spPr bwMode="auto">
          <a:xfrm>
            <a:off x="511908" y="660401"/>
            <a:ext cx="11170139" cy="3778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none" lIns="108000" tIns="40628" rIns="81253" bIns="406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dirty="0" smtClean="0"/>
              <a:t>마스터 제목 스타일 편집</a:t>
            </a:r>
          </a:p>
        </p:txBody>
      </p:sp>
      <p:pic>
        <p:nvPicPr>
          <p:cNvPr id="12293" name="Picture 35" descr="nhi_logo_white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10191262" y="6634164"/>
            <a:ext cx="1608016" cy="17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5" name="Text Box 38"/>
          <p:cNvSpPr txBox="1">
            <a:spLocks noChangeArrowheads="1"/>
          </p:cNvSpPr>
          <p:nvPr/>
        </p:nvSpPr>
        <p:spPr bwMode="auto">
          <a:xfrm>
            <a:off x="117231" y="6615114"/>
            <a:ext cx="4407877" cy="19843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altLang="ko-KR" sz="700" b="1" dirty="0">
                <a:solidFill>
                  <a:srgbClr val="FFFFFF"/>
                </a:solidFill>
                <a:latin typeface="Arial" pitchFamily="34" charset="0"/>
                <a:ea typeface="맑은 고딕" pitchFamily="50" charset="-127"/>
              </a:rPr>
              <a:t>Copyright © </a:t>
            </a:r>
            <a:r>
              <a:rPr lang="en-US" altLang="ko-KR" sz="700" b="1" dirty="0" smtClean="0">
                <a:solidFill>
                  <a:srgbClr val="FFFFFF"/>
                </a:solidFill>
                <a:latin typeface="Arial" pitchFamily="34" charset="0"/>
                <a:ea typeface="바탕" pitchFamily="18" charset="-127"/>
              </a:rPr>
              <a:t>2015 </a:t>
            </a:r>
            <a:r>
              <a:rPr lang="en-US" altLang="ko-KR" sz="700" b="1" dirty="0">
                <a:solidFill>
                  <a:srgbClr val="FFFFFF"/>
                </a:solidFill>
                <a:latin typeface="Arial" pitchFamily="34" charset="0"/>
                <a:ea typeface="바탕" pitchFamily="18" charset="-127"/>
              </a:rPr>
              <a:t>NH INFORMATION SYSTEM</a:t>
            </a:r>
            <a:r>
              <a:rPr lang="en-US" altLang="ko-KR" sz="700" b="1" dirty="0">
                <a:solidFill>
                  <a:srgbClr val="FFFFFF"/>
                </a:solidFill>
                <a:latin typeface="Arial" pitchFamily="34" charset="0"/>
                <a:ea typeface="맑은 고딕" pitchFamily="50" charset="-127"/>
              </a:rPr>
              <a:t> Co.,Ltd. All rights reserved</a:t>
            </a:r>
          </a:p>
        </p:txBody>
      </p:sp>
      <p:pic>
        <p:nvPicPr>
          <p:cNvPr id="12295" name="Picture 29" descr="nh_new_3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10191262" y="44451"/>
            <a:ext cx="1285631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57156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  <p:sldLayoutId id="2147483815" r:id="rId12"/>
    <p:sldLayoutId id="2147483816" r:id="rId13"/>
    <p:sldLayoutId id="2147483817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맑은 고딕" panose="020B0503020000020004" pitchFamily="50" charset="-127"/>
          <a:ea typeface="맑은 고딕" panose="020B0503020000020004" pitchFamily="50" charset="-127"/>
          <a:cs typeface="+mj-cs"/>
        </a:defRPr>
      </a:lvl1pPr>
      <a:lvl2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울릉도M" pitchFamily="18" charset="-127"/>
          <a:ea typeface="HY울릉도M" pitchFamily="18" charset="-127"/>
        </a:defRPr>
      </a:lvl2pPr>
      <a:lvl3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울릉도M" pitchFamily="18" charset="-127"/>
          <a:ea typeface="HY울릉도M" pitchFamily="18" charset="-127"/>
        </a:defRPr>
      </a:lvl3pPr>
      <a:lvl4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울릉도M" pitchFamily="18" charset="-127"/>
          <a:ea typeface="HY울릉도M" pitchFamily="18" charset="-127"/>
        </a:defRPr>
      </a:lvl4pPr>
      <a:lvl5pPr algn="l" rtl="0" eaLnBrk="1" fontAlgn="base" latinLnBrk="1" hangingPunct="1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Y울릉도M" pitchFamily="18" charset="-127"/>
          <a:ea typeface="HY울릉도M" pitchFamily="18" charset="-127"/>
        </a:defRPr>
      </a:lvl5pPr>
      <a:lvl6pPr marL="457200" algn="l" rtl="0" eaLnBrk="1" fontAlgn="base" latinLnBrk="1" hangingPunct="1"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HY울릉도M" pitchFamily="18" charset="-127"/>
          <a:ea typeface="HY울릉도M" pitchFamily="18" charset="-127"/>
        </a:defRPr>
      </a:lvl6pPr>
      <a:lvl7pPr marL="914400" algn="l" rtl="0" eaLnBrk="1" fontAlgn="base" latinLnBrk="1" hangingPunct="1"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HY울릉도M" pitchFamily="18" charset="-127"/>
          <a:ea typeface="HY울릉도M" pitchFamily="18" charset="-127"/>
        </a:defRPr>
      </a:lvl7pPr>
      <a:lvl8pPr marL="1371600" algn="l" rtl="0" eaLnBrk="1" fontAlgn="base" latinLnBrk="1" hangingPunct="1"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HY울릉도M" pitchFamily="18" charset="-127"/>
          <a:ea typeface="HY울릉도M" pitchFamily="18" charset="-127"/>
        </a:defRPr>
      </a:lvl8pPr>
      <a:lvl9pPr marL="1828800" algn="l" rtl="0" eaLnBrk="1" fontAlgn="base" latinLnBrk="1" hangingPunct="1">
        <a:spcBef>
          <a:spcPct val="0"/>
        </a:spcBef>
        <a:spcAft>
          <a:spcPct val="0"/>
        </a:spcAft>
        <a:defRPr kumimoji="1" sz="1600">
          <a:solidFill>
            <a:schemeClr val="tx2"/>
          </a:solidFill>
          <a:latin typeface="HY울릉도M" pitchFamily="18" charset="-127"/>
          <a:ea typeface="HY울릉도M" pitchFamily="18" charset="-127"/>
        </a:defRPr>
      </a:lvl9pPr>
    </p:titleStyle>
    <p:bodyStyle>
      <a:lvl1pPr marL="342900" indent="-342900" algn="l" rtl="0" eaLnBrk="1" fontAlgn="base" latinLnBrk="1" hangingPunct="1">
        <a:spcBef>
          <a:spcPct val="20000"/>
        </a:spcBef>
        <a:spcAft>
          <a:spcPct val="0"/>
        </a:spcAft>
        <a:buChar char="•"/>
        <a:defRPr kumimoji="1" sz="1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1pPr>
      <a:lvl2pPr marL="742950" indent="-285750" algn="l" rtl="0" eaLnBrk="1" fontAlgn="base" latinLnBrk="1" hangingPunct="1">
        <a:spcBef>
          <a:spcPct val="20000"/>
        </a:spcBef>
        <a:spcAft>
          <a:spcPct val="0"/>
        </a:spcAft>
        <a:buChar char="–"/>
        <a:defRPr kumimoji="1" sz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2pPr>
      <a:lvl3pPr marL="1143000" indent="-228600" algn="l" rtl="0" eaLnBrk="1" fontAlgn="base" latinLnBrk="1" hangingPunct="1">
        <a:spcBef>
          <a:spcPct val="20000"/>
        </a:spcBef>
        <a:spcAft>
          <a:spcPct val="0"/>
        </a:spcAft>
        <a:buChar char="•"/>
        <a:defRPr kumimoji="1" sz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3pPr>
      <a:lvl4pPr marL="1600200" indent="-228600" algn="l" rtl="0" eaLnBrk="1" fontAlgn="base" latinLnBrk="1" hangingPunct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4pPr>
      <a:lvl5pPr marL="20574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B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BF68A4-2ED1-4A9F-B7F8-669B4B8F052C}" type="datetimeFigureOut">
              <a:rPr lang="ko-KR" altLang="en-US" smtClean="0"/>
              <a:t>2020-02-13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5A8661-44A1-46C0-9B45-9F8B47B57C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6358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26" r:id="rId8"/>
    <p:sldLayoutId id="2147483827" r:id="rId9"/>
    <p:sldLayoutId id="2147483828" r:id="rId10"/>
    <p:sldLayoutId id="214748382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9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hyperlink" Target="http://www.farmedu.kr/" TargetMode="External"/><Relationship Id="rId7" Type="http://schemas.openxmlformats.org/officeDocument/2006/relationships/image" Target="../media/image24.png"/><Relationship Id="rId12" Type="http://schemas.openxmlformats.org/officeDocument/2006/relationships/image" Target="../media/image2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23.png"/><Relationship Id="rId11" Type="http://schemas.openxmlformats.org/officeDocument/2006/relationships/image" Target="../media/image27.png"/><Relationship Id="rId5" Type="http://schemas.openxmlformats.org/officeDocument/2006/relationships/image" Target="../media/image22.png"/><Relationship Id="rId10" Type="http://schemas.openxmlformats.org/officeDocument/2006/relationships/image" Target="../media/image19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9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24.png"/><Relationship Id="rId11" Type="http://schemas.openxmlformats.org/officeDocument/2006/relationships/image" Target="../media/image28.png"/><Relationship Id="rId5" Type="http://schemas.openxmlformats.org/officeDocument/2006/relationships/image" Target="../media/image23.png"/><Relationship Id="rId10" Type="http://schemas.openxmlformats.org/officeDocument/2006/relationships/image" Target="../media/image27.png"/><Relationship Id="rId4" Type="http://schemas.openxmlformats.org/officeDocument/2006/relationships/image" Target="../media/image22.png"/><Relationship Id="rId9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30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24.png"/><Relationship Id="rId11" Type="http://schemas.openxmlformats.org/officeDocument/2006/relationships/image" Target="../media/image28.png"/><Relationship Id="rId5" Type="http://schemas.openxmlformats.org/officeDocument/2006/relationships/image" Target="../media/image23.png"/><Relationship Id="rId10" Type="http://schemas.openxmlformats.org/officeDocument/2006/relationships/image" Target="../media/image27.png"/><Relationship Id="rId4" Type="http://schemas.openxmlformats.org/officeDocument/2006/relationships/image" Target="../media/image22.png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3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24.png"/><Relationship Id="rId11" Type="http://schemas.openxmlformats.org/officeDocument/2006/relationships/image" Target="../media/image28.png"/><Relationship Id="rId5" Type="http://schemas.openxmlformats.org/officeDocument/2006/relationships/image" Target="../media/image23.png"/><Relationship Id="rId10" Type="http://schemas.openxmlformats.org/officeDocument/2006/relationships/image" Target="../media/image27.png"/><Relationship Id="rId4" Type="http://schemas.openxmlformats.org/officeDocument/2006/relationships/image" Target="../media/image22.pn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32.png"/><Relationship Id="rId7" Type="http://schemas.openxmlformats.org/officeDocument/2006/relationships/image" Target="../media/image24.png"/><Relationship Id="rId12" Type="http://schemas.openxmlformats.org/officeDocument/2006/relationships/image" Target="../media/image2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23.png"/><Relationship Id="rId11" Type="http://schemas.openxmlformats.org/officeDocument/2006/relationships/image" Target="../media/image27.png"/><Relationship Id="rId5" Type="http://schemas.openxmlformats.org/officeDocument/2006/relationships/image" Target="../media/image22.png"/><Relationship Id="rId10" Type="http://schemas.openxmlformats.org/officeDocument/2006/relationships/image" Target="../media/image19.png"/><Relationship Id="rId4" Type="http://schemas.openxmlformats.org/officeDocument/2006/relationships/image" Target="../media/image33.png"/><Relationship Id="rId9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34.png"/><Relationship Id="rId7" Type="http://schemas.openxmlformats.org/officeDocument/2006/relationships/image" Target="../media/image24.png"/><Relationship Id="rId12" Type="http://schemas.openxmlformats.org/officeDocument/2006/relationships/image" Target="../media/image2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23.png"/><Relationship Id="rId11" Type="http://schemas.openxmlformats.org/officeDocument/2006/relationships/image" Target="../media/image27.png"/><Relationship Id="rId5" Type="http://schemas.openxmlformats.org/officeDocument/2006/relationships/image" Target="../media/image22.png"/><Relationship Id="rId10" Type="http://schemas.openxmlformats.org/officeDocument/2006/relationships/image" Target="../media/image19.png"/><Relationship Id="rId4" Type="http://schemas.openxmlformats.org/officeDocument/2006/relationships/image" Target="../media/image35.png"/><Relationship Id="rId9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8.png"/><Relationship Id="rId3" Type="http://schemas.openxmlformats.org/officeDocument/2006/relationships/image" Target="../media/image36.png"/><Relationship Id="rId7" Type="http://schemas.openxmlformats.org/officeDocument/2006/relationships/image" Target="../media/image24.png"/><Relationship Id="rId12" Type="http://schemas.openxmlformats.org/officeDocument/2006/relationships/image" Target="../media/image2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23.png"/><Relationship Id="rId11" Type="http://schemas.openxmlformats.org/officeDocument/2006/relationships/image" Target="../media/image27.png"/><Relationship Id="rId5" Type="http://schemas.openxmlformats.org/officeDocument/2006/relationships/image" Target="../media/image22.png"/><Relationship Id="rId10" Type="http://schemas.openxmlformats.org/officeDocument/2006/relationships/image" Target="../media/image19.png"/><Relationship Id="rId4" Type="http://schemas.openxmlformats.org/officeDocument/2006/relationships/image" Target="../media/image37.png"/><Relationship Id="rId9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4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25.png"/><Relationship Id="rId11" Type="http://schemas.openxmlformats.org/officeDocument/2006/relationships/image" Target="../media/image39.png"/><Relationship Id="rId5" Type="http://schemas.openxmlformats.org/officeDocument/2006/relationships/image" Target="../media/image24.png"/><Relationship Id="rId10" Type="http://schemas.openxmlformats.org/officeDocument/2006/relationships/image" Target="../media/image28.png"/><Relationship Id="rId4" Type="http://schemas.openxmlformats.org/officeDocument/2006/relationships/image" Target="../media/image23.png"/><Relationship Id="rId9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4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25.png"/><Relationship Id="rId11" Type="http://schemas.openxmlformats.org/officeDocument/2006/relationships/image" Target="../media/image41.png"/><Relationship Id="rId5" Type="http://schemas.openxmlformats.org/officeDocument/2006/relationships/image" Target="../media/image24.png"/><Relationship Id="rId10" Type="http://schemas.openxmlformats.org/officeDocument/2006/relationships/image" Target="../media/image28.png"/><Relationship Id="rId4" Type="http://schemas.openxmlformats.org/officeDocument/2006/relationships/image" Target="../media/image23.png"/><Relationship Id="rId9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43.png"/><Relationship Id="rId7" Type="http://schemas.openxmlformats.org/officeDocument/2006/relationships/image" Target="../media/image24.png"/><Relationship Id="rId12" Type="http://schemas.openxmlformats.org/officeDocument/2006/relationships/image" Target="../media/image2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23.png"/><Relationship Id="rId11" Type="http://schemas.openxmlformats.org/officeDocument/2006/relationships/image" Target="../media/image27.png"/><Relationship Id="rId5" Type="http://schemas.openxmlformats.org/officeDocument/2006/relationships/image" Target="../media/image22.png"/><Relationship Id="rId10" Type="http://schemas.openxmlformats.org/officeDocument/2006/relationships/image" Target="../media/image19.png"/><Relationship Id="rId4" Type="http://schemas.openxmlformats.org/officeDocument/2006/relationships/image" Target="../media/image44.png"/><Relationship Id="rId9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45.png"/><Relationship Id="rId7" Type="http://schemas.openxmlformats.org/officeDocument/2006/relationships/image" Target="../media/image24.png"/><Relationship Id="rId12" Type="http://schemas.openxmlformats.org/officeDocument/2006/relationships/image" Target="../media/image2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23.png"/><Relationship Id="rId11" Type="http://schemas.openxmlformats.org/officeDocument/2006/relationships/image" Target="../media/image27.png"/><Relationship Id="rId5" Type="http://schemas.openxmlformats.org/officeDocument/2006/relationships/image" Target="../media/image22.png"/><Relationship Id="rId10" Type="http://schemas.openxmlformats.org/officeDocument/2006/relationships/image" Target="../media/image19.png"/><Relationship Id="rId4" Type="http://schemas.openxmlformats.org/officeDocument/2006/relationships/image" Target="../media/image46.png"/><Relationship Id="rId9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47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24.png"/><Relationship Id="rId11" Type="http://schemas.openxmlformats.org/officeDocument/2006/relationships/image" Target="../media/image28.png"/><Relationship Id="rId5" Type="http://schemas.openxmlformats.org/officeDocument/2006/relationships/image" Target="../media/image23.png"/><Relationship Id="rId10" Type="http://schemas.openxmlformats.org/officeDocument/2006/relationships/image" Target="../media/image27.png"/><Relationship Id="rId4" Type="http://schemas.openxmlformats.org/officeDocument/2006/relationships/image" Target="../media/image22.png"/><Relationship Id="rId9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48.png"/><Relationship Id="rId7" Type="http://schemas.openxmlformats.org/officeDocument/2006/relationships/image" Target="../media/image24.png"/><Relationship Id="rId12" Type="http://schemas.openxmlformats.org/officeDocument/2006/relationships/image" Target="../media/image2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23.png"/><Relationship Id="rId11" Type="http://schemas.openxmlformats.org/officeDocument/2006/relationships/image" Target="../media/image27.png"/><Relationship Id="rId5" Type="http://schemas.openxmlformats.org/officeDocument/2006/relationships/image" Target="../media/image22.png"/><Relationship Id="rId10" Type="http://schemas.openxmlformats.org/officeDocument/2006/relationships/image" Target="../media/image19.png"/><Relationship Id="rId4" Type="http://schemas.openxmlformats.org/officeDocument/2006/relationships/image" Target="../media/image49.png"/><Relationship Id="rId9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50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24.png"/><Relationship Id="rId11" Type="http://schemas.openxmlformats.org/officeDocument/2006/relationships/image" Target="../media/image28.png"/><Relationship Id="rId5" Type="http://schemas.openxmlformats.org/officeDocument/2006/relationships/image" Target="../media/image23.png"/><Relationship Id="rId10" Type="http://schemas.openxmlformats.org/officeDocument/2006/relationships/image" Target="../media/image27.png"/><Relationship Id="rId4" Type="http://schemas.openxmlformats.org/officeDocument/2006/relationships/image" Target="../media/image22.png"/><Relationship Id="rId9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자유형 48"/>
          <p:cNvSpPr/>
          <p:nvPr/>
        </p:nvSpPr>
        <p:spPr>
          <a:xfrm flipH="1">
            <a:off x="3601639" y="5181700"/>
            <a:ext cx="3112081" cy="506842"/>
          </a:xfrm>
          <a:custGeom>
            <a:avLst/>
            <a:gdLst>
              <a:gd name="connsiteX0" fmla="*/ 250177 w 3887209"/>
              <a:gd name="connsiteY0" fmla="*/ 572861 h 726623"/>
              <a:gd name="connsiteX1" fmla="*/ 250177 w 3887209"/>
              <a:gd name="connsiteY1" fmla="*/ 572862 h 726623"/>
              <a:gd name="connsiteX2" fmla="*/ 250177 w 3887209"/>
              <a:gd name="connsiteY2" fmla="*/ 572862 h 726623"/>
              <a:gd name="connsiteX3" fmla="*/ 0 w 3887209"/>
              <a:gd name="connsiteY3" fmla="*/ 318406 h 726623"/>
              <a:gd name="connsiteX4" fmla="*/ 0 w 3887209"/>
              <a:gd name="connsiteY4" fmla="*/ 318407 h 726623"/>
              <a:gd name="connsiteX5" fmla="*/ 0 w 3887209"/>
              <a:gd name="connsiteY5" fmla="*/ 318407 h 726623"/>
              <a:gd name="connsiteX6" fmla="*/ 179261 w 3887209"/>
              <a:gd name="connsiteY6" fmla="*/ 106135 h 726623"/>
              <a:gd name="connsiteX7" fmla="*/ 179261 w 3887209"/>
              <a:gd name="connsiteY7" fmla="*/ 106136 h 726623"/>
              <a:gd name="connsiteX8" fmla="*/ 179261 w 3887209"/>
              <a:gd name="connsiteY8" fmla="*/ 106136 h 726623"/>
              <a:gd name="connsiteX9" fmla="*/ 285397 w 3887209"/>
              <a:gd name="connsiteY9" fmla="*/ 0 h 726623"/>
              <a:gd name="connsiteX10" fmla="*/ 3781073 w 3887209"/>
              <a:gd name="connsiteY10" fmla="*/ 0 h 726623"/>
              <a:gd name="connsiteX11" fmla="*/ 3887209 w 3887209"/>
              <a:gd name="connsiteY11" fmla="*/ 106136 h 726623"/>
              <a:gd name="connsiteX12" fmla="*/ 3887208 w 3887209"/>
              <a:gd name="connsiteY12" fmla="*/ 106136 h 726623"/>
              <a:gd name="connsiteX13" fmla="*/ 3781072 w 3887209"/>
              <a:gd name="connsiteY13" fmla="*/ 212272 h 726623"/>
              <a:gd name="connsiteX14" fmla="*/ 3188450 w 3887209"/>
              <a:gd name="connsiteY14" fmla="*/ 212272 h 726623"/>
              <a:gd name="connsiteX15" fmla="*/ 3229759 w 3887209"/>
              <a:gd name="connsiteY15" fmla="*/ 220612 h 726623"/>
              <a:gd name="connsiteX16" fmla="*/ 3294582 w 3887209"/>
              <a:gd name="connsiteY16" fmla="*/ 318407 h 726623"/>
              <a:gd name="connsiteX17" fmla="*/ 3294581 w 3887209"/>
              <a:gd name="connsiteY17" fmla="*/ 318407 h 726623"/>
              <a:gd name="connsiteX18" fmla="*/ 3188445 w 3887209"/>
              <a:gd name="connsiteY18" fmla="*/ 424543 h 726623"/>
              <a:gd name="connsiteX19" fmla="*/ 2704325 w 3887209"/>
              <a:gd name="connsiteY19" fmla="*/ 424543 h 726623"/>
              <a:gd name="connsiteX20" fmla="*/ 2737221 w 3887209"/>
              <a:gd name="connsiteY20" fmla="*/ 431185 h 726623"/>
              <a:gd name="connsiteX21" fmla="*/ 2831131 w 3887209"/>
              <a:gd name="connsiteY21" fmla="*/ 572862 h 726623"/>
              <a:gd name="connsiteX22" fmla="*/ 2831130 w 3887209"/>
              <a:gd name="connsiteY22" fmla="*/ 572862 h 726623"/>
              <a:gd name="connsiteX23" fmla="*/ 2677369 w 3887209"/>
              <a:gd name="connsiteY23" fmla="*/ 726623 h 726623"/>
              <a:gd name="connsiteX24" fmla="*/ 403938 w 3887209"/>
              <a:gd name="connsiteY24" fmla="*/ 726622 h 726623"/>
              <a:gd name="connsiteX25" fmla="*/ 262260 w 3887209"/>
              <a:gd name="connsiteY25" fmla="*/ 632712 h 726623"/>
              <a:gd name="connsiteX26" fmla="*/ 250177 w 3887209"/>
              <a:gd name="connsiteY26" fmla="*/ 572862 h 726623"/>
              <a:gd name="connsiteX27" fmla="*/ 262260 w 3887209"/>
              <a:gd name="connsiteY27" fmla="*/ 513011 h 726623"/>
              <a:gd name="connsiteX28" fmla="*/ 344087 w 3887209"/>
              <a:gd name="connsiteY28" fmla="*/ 431185 h 726623"/>
              <a:gd name="connsiteX29" fmla="*/ 376987 w 3887209"/>
              <a:gd name="connsiteY29" fmla="*/ 424542 h 726623"/>
              <a:gd name="connsiteX30" fmla="*/ 106136 w 3887209"/>
              <a:gd name="connsiteY30" fmla="*/ 424542 h 726623"/>
              <a:gd name="connsiteX31" fmla="*/ 8341 w 3887209"/>
              <a:gd name="connsiteY31" fmla="*/ 359719 h 726623"/>
              <a:gd name="connsiteX32" fmla="*/ 0 w 3887209"/>
              <a:gd name="connsiteY32" fmla="*/ 318407 h 726623"/>
              <a:gd name="connsiteX33" fmla="*/ 8341 w 3887209"/>
              <a:gd name="connsiteY33" fmla="*/ 277094 h 726623"/>
              <a:gd name="connsiteX34" fmla="*/ 106136 w 3887209"/>
              <a:gd name="connsiteY34" fmla="*/ 212271 h 726623"/>
              <a:gd name="connsiteX35" fmla="*/ 285397 w 3887209"/>
              <a:gd name="connsiteY35" fmla="*/ 212271 h 726623"/>
              <a:gd name="connsiteX36" fmla="*/ 187602 w 3887209"/>
              <a:gd name="connsiteY36" fmla="*/ 147448 h 726623"/>
              <a:gd name="connsiteX37" fmla="*/ 179261 w 3887209"/>
              <a:gd name="connsiteY37" fmla="*/ 106136 h 726623"/>
              <a:gd name="connsiteX38" fmla="*/ 187602 w 3887209"/>
              <a:gd name="connsiteY38" fmla="*/ 64823 h 726623"/>
              <a:gd name="connsiteX39" fmla="*/ 285397 w 3887209"/>
              <a:gd name="connsiteY39" fmla="*/ 0 h 726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887209" h="726623">
                <a:moveTo>
                  <a:pt x="250177" y="572861"/>
                </a:moveTo>
                <a:lnTo>
                  <a:pt x="250177" y="572862"/>
                </a:lnTo>
                <a:lnTo>
                  <a:pt x="250177" y="572862"/>
                </a:lnTo>
                <a:close/>
                <a:moveTo>
                  <a:pt x="0" y="318406"/>
                </a:moveTo>
                <a:lnTo>
                  <a:pt x="0" y="318407"/>
                </a:lnTo>
                <a:lnTo>
                  <a:pt x="0" y="318407"/>
                </a:lnTo>
                <a:close/>
                <a:moveTo>
                  <a:pt x="179261" y="106135"/>
                </a:moveTo>
                <a:lnTo>
                  <a:pt x="179261" y="106136"/>
                </a:lnTo>
                <a:lnTo>
                  <a:pt x="179261" y="106136"/>
                </a:lnTo>
                <a:close/>
                <a:moveTo>
                  <a:pt x="285397" y="0"/>
                </a:moveTo>
                <a:lnTo>
                  <a:pt x="3781073" y="0"/>
                </a:lnTo>
                <a:cubicBezTo>
                  <a:pt x="3839690" y="0"/>
                  <a:pt x="3887209" y="47519"/>
                  <a:pt x="3887209" y="106136"/>
                </a:cubicBezTo>
                <a:lnTo>
                  <a:pt x="3887208" y="106136"/>
                </a:lnTo>
                <a:cubicBezTo>
                  <a:pt x="3887208" y="164753"/>
                  <a:pt x="3839689" y="212272"/>
                  <a:pt x="3781072" y="212272"/>
                </a:cubicBezTo>
                <a:lnTo>
                  <a:pt x="3188450" y="212272"/>
                </a:lnTo>
                <a:lnTo>
                  <a:pt x="3229759" y="220612"/>
                </a:lnTo>
                <a:cubicBezTo>
                  <a:pt x="3267853" y="236724"/>
                  <a:pt x="3294582" y="274445"/>
                  <a:pt x="3294582" y="318407"/>
                </a:cubicBezTo>
                <a:lnTo>
                  <a:pt x="3294581" y="318407"/>
                </a:lnTo>
                <a:cubicBezTo>
                  <a:pt x="3294581" y="377024"/>
                  <a:pt x="3247062" y="424543"/>
                  <a:pt x="3188445" y="424543"/>
                </a:cubicBezTo>
                <a:lnTo>
                  <a:pt x="2704325" y="424543"/>
                </a:lnTo>
                <a:lnTo>
                  <a:pt x="2737221" y="431185"/>
                </a:lnTo>
                <a:cubicBezTo>
                  <a:pt x="2792408" y="454527"/>
                  <a:pt x="2831131" y="509172"/>
                  <a:pt x="2831131" y="572862"/>
                </a:cubicBezTo>
                <a:lnTo>
                  <a:pt x="2831130" y="572862"/>
                </a:lnTo>
                <a:cubicBezTo>
                  <a:pt x="2831130" y="657782"/>
                  <a:pt x="2762289" y="726623"/>
                  <a:pt x="2677369" y="726623"/>
                </a:cubicBezTo>
                <a:lnTo>
                  <a:pt x="403938" y="726622"/>
                </a:lnTo>
                <a:cubicBezTo>
                  <a:pt x="340248" y="726622"/>
                  <a:pt x="285603" y="687899"/>
                  <a:pt x="262260" y="632712"/>
                </a:cubicBezTo>
                <a:lnTo>
                  <a:pt x="250177" y="572862"/>
                </a:lnTo>
                <a:lnTo>
                  <a:pt x="262260" y="513011"/>
                </a:lnTo>
                <a:cubicBezTo>
                  <a:pt x="277822" y="476220"/>
                  <a:pt x="307296" y="446746"/>
                  <a:pt x="344087" y="431185"/>
                </a:cubicBezTo>
                <a:lnTo>
                  <a:pt x="376987" y="424542"/>
                </a:lnTo>
                <a:lnTo>
                  <a:pt x="106136" y="424542"/>
                </a:lnTo>
                <a:cubicBezTo>
                  <a:pt x="62173" y="424542"/>
                  <a:pt x="24453" y="397813"/>
                  <a:pt x="8341" y="359719"/>
                </a:cubicBezTo>
                <a:lnTo>
                  <a:pt x="0" y="318407"/>
                </a:lnTo>
                <a:lnTo>
                  <a:pt x="8341" y="277094"/>
                </a:lnTo>
                <a:cubicBezTo>
                  <a:pt x="24453" y="239001"/>
                  <a:pt x="62173" y="212271"/>
                  <a:pt x="106136" y="212271"/>
                </a:cubicBezTo>
                <a:lnTo>
                  <a:pt x="285397" y="212271"/>
                </a:lnTo>
                <a:cubicBezTo>
                  <a:pt x="241434" y="212271"/>
                  <a:pt x="203714" y="185542"/>
                  <a:pt x="187602" y="147448"/>
                </a:cubicBezTo>
                <a:lnTo>
                  <a:pt x="179261" y="106136"/>
                </a:lnTo>
                <a:lnTo>
                  <a:pt x="187602" y="64823"/>
                </a:lnTo>
                <a:cubicBezTo>
                  <a:pt x="203714" y="26730"/>
                  <a:pt x="241434" y="0"/>
                  <a:pt x="28539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9" name="자유형 38"/>
          <p:cNvSpPr/>
          <p:nvPr/>
        </p:nvSpPr>
        <p:spPr>
          <a:xfrm>
            <a:off x="2792093" y="2291543"/>
            <a:ext cx="1141471" cy="511065"/>
          </a:xfrm>
          <a:custGeom>
            <a:avLst/>
            <a:gdLst>
              <a:gd name="connsiteX0" fmla="*/ 130629 w 1141471"/>
              <a:gd name="connsiteY0" fmla="*/ 0 h 511065"/>
              <a:gd name="connsiteX1" fmla="*/ 1141471 w 1141471"/>
              <a:gd name="connsiteY1" fmla="*/ 0 h 511065"/>
              <a:gd name="connsiteX2" fmla="*/ 1141471 w 1141471"/>
              <a:gd name="connsiteY2" fmla="*/ 511065 h 511065"/>
              <a:gd name="connsiteX3" fmla="*/ 314561 w 1141471"/>
              <a:gd name="connsiteY3" fmla="*/ 511065 h 511065"/>
              <a:gd name="connsiteX4" fmla="*/ 183932 w 1141471"/>
              <a:gd name="connsiteY4" fmla="*/ 380436 h 511065"/>
              <a:gd name="connsiteX5" fmla="*/ 222193 w 1141471"/>
              <a:gd name="connsiteY5" fmla="*/ 288068 h 511065"/>
              <a:gd name="connsiteX6" fmla="*/ 261956 w 1141471"/>
              <a:gd name="connsiteY6" fmla="*/ 261258 h 511065"/>
              <a:gd name="connsiteX7" fmla="*/ 130629 w 1141471"/>
              <a:gd name="connsiteY7" fmla="*/ 261258 h 511065"/>
              <a:gd name="connsiteX8" fmla="*/ 0 w 1141471"/>
              <a:gd name="connsiteY8" fmla="*/ 130629 h 511065"/>
              <a:gd name="connsiteX9" fmla="*/ 130629 w 1141471"/>
              <a:gd name="connsiteY9" fmla="*/ 0 h 511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41471" h="511065">
                <a:moveTo>
                  <a:pt x="130629" y="0"/>
                </a:moveTo>
                <a:lnTo>
                  <a:pt x="1141471" y="0"/>
                </a:lnTo>
                <a:lnTo>
                  <a:pt x="1141471" y="511065"/>
                </a:lnTo>
                <a:lnTo>
                  <a:pt x="314561" y="511065"/>
                </a:lnTo>
                <a:cubicBezTo>
                  <a:pt x="242417" y="511065"/>
                  <a:pt x="183932" y="452580"/>
                  <a:pt x="183932" y="380436"/>
                </a:cubicBezTo>
                <a:cubicBezTo>
                  <a:pt x="183932" y="344364"/>
                  <a:pt x="198553" y="311707"/>
                  <a:pt x="222193" y="288068"/>
                </a:cubicBezTo>
                <a:lnTo>
                  <a:pt x="261956" y="261258"/>
                </a:lnTo>
                <a:lnTo>
                  <a:pt x="130629" y="261258"/>
                </a:lnTo>
                <a:cubicBezTo>
                  <a:pt x="58485" y="261258"/>
                  <a:pt x="0" y="202773"/>
                  <a:pt x="0" y="130629"/>
                </a:cubicBezTo>
                <a:cubicBezTo>
                  <a:pt x="0" y="58485"/>
                  <a:pt x="58485" y="0"/>
                  <a:pt x="130629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362829" y="1505000"/>
            <a:ext cx="3651300" cy="3651300"/>
          </a:xfrm>
          <a:prstGeom prst="rect">
            <a:avLst/>
          </a:prstGeom>
          <a:solidFill>
            <a:srgbClr val="E2EBF2"/>
          </a:solidFill>
          <a:ln w="762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6966001" y="2430379"/>
            <a:ext cx="89269" cy="1644887"/>
          </a:xfrm>
          <a:prstGeom prst="rect">
            <a:avLst/>
          </a:prstGeom>
          <a:solidFill>
            <a:srgbClr val="E2EB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905254" y="2320940"/>
            <a:ext cx="679465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3600" b="1" dirty="0" smtClean="0">
                <a:solidFill>
                  <a:srgbClr val="5097CF"/>
                </a:solidFill>
                <a:latin typeface="+mj-ea"/>
                <a:ea typeface="+mj-ea"/>
              </a:rPr>
              <a:t>2020</a:t>
            </a:r>
            <a:r>
              <a:rPr lang="ko-KR" altLang="en-US" sz="3600" b="1" dirty="0" smtClean="0">
                <a:solidFill>
                  <a:srgbClr val="5097CF"/>
                </a:solidFill>
                <a:latin typeface="+mj-ea"/>
                <a:ea typeface="+mj-ea"/>
              </a:rPr>
              <a:t>년도</a:t>
            </a:r>
            <a:endParaRPr lang="en-US" altLang="ko-KR" sz="3600" b="1" dirty="0" smtClean="0">
              <a:solidFill>
                <a:srgbClr val="5097CF"/>
              </a:solidFill>
              <a:latin typeface="+mj-ea"/>
              <a:ea typeface="+mj-ea"/>
            </a:endParaRPr>
          </a:p>
          <a:p>
            <a:r>
              <a:rPr lang="ko-KR" altLang="en-US" sz="3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j-ea"/>
                <a:ea typeface="+mj-ea"/>
              </a:rPr>
              <a:t>축산관련종사자 교육정보시스템</a:t>
            </a:r>
            <a:endParaRPr lang="en-US" altLang="ko-KR" sz="3600" b="1" dirty="0" smtClean="0">
              <a:solidFill>
                <a:prstClr val="black">
                  <a:lumMod val="75000"/>
                  <a:lumOff val="25000"/>
                </a:prstClr>
              </a:solidFill>
              <a:latin typeface="+mj-ea"/>
              <a:ea typeface="+mj-ea"/>
            </a:endParaRPr>
          </a:p>
          <a:p>
            <a:r>
              <a:rPr lang="ko-KR" altLang="en-US" sz="3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j-ea"/>
                <a:ea typeface="+mj-ea"/>
              </a:rPr>
              <a:t>온라인</a:t>
            </a:r>
            <a:r>
              <a:rPr lang="ko-KR" altLang="en-US" sz="3600" b="1" dirty="0" smtClean="0">
                <a:solidFill>
                  <a:srgbClr val="FF0000"/>
                </a:solidFill>
                <a:latin typeface="+mj-ea"/>
                <a:ea typeface="+mj-ea"/>
              </a:rPr>
              <a:t>보수</a:t>
            </a:r>
            <a:r>
              <a:rPr lang="ko-KR" altLang="en-US" sz="3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j-ea"/>
                <a:ea typeface="+mj-ea"/>
              </a:rPr>
              <a:t>교육 시스템 </a:t>
            </a:r>
            <a:r>
              <a:rPr lang="ko-KR" altLang="en-US" sz="3600" b="1" dirty="0">
                <a:solidFill>
                  <a:prstClr val="black">
                    <a:lumMod val="75000"/>
                    <a:lumOff val="25000"/>
                  </a:prstClr>
                </a:solidFill>
                <a:latin typeface="+mj-ea"/>
                <a:ea typeface="+mj-ea"/>
              </a:rPr>
              <a:t>매</a:t>
            </a:r>
            <a:r>
              <a:rPr lang="ko-KR" altLang="en-US" sz="3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j-ea"/>
                <a:ea typeface="+mj-ea"/>
              </a:rPr>
              <a:t>뉴얼</a:t>
            </a:r>
            <a:endParaRPr lang="en-US" altLang="ko-KR" sz="3600" b="1" dirty="0" smtClean="0">
              <a:solidFill>
                <a:prstClr val="black">
                  <a:lumMod val="75000"/>
                  <a:lumOff val="25000"/>
                </a:prstClr>
              </a:solidFill>
              <a:latin typeface="+mj-ea"/>
              <a:ea typeface="+mj-ea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613" y="4733777"/>
            <a:ext cx="599454" cy="599454"/>
          </a:xfrm>
          <a:prstGeom prst="rect">
            <a:avLst/>
          </a:prstGeom>
        </p:spPr>
      </p:pic>
      <p:grpSp>
        <p:nvGrpSpPr>
          <p:cNvPr id="20" name="Group 38"/>
          <p:cNvGrpSpPr>
            <a:grpSpLocks noChangeAspect="1"/>
          </p:cNvGrpSpPr>
          <p:nvPr/>
        </p:nvGrpSpPr>
        <p:grpSpPr bwMode="auto">
          <a:xfrm>
            <a:off x="2133424" y="879922"/>
            <a:ext cx="2057789" cy="2620362"/>
            <a:chOff x="-2009" y="-426"/>
            <a:chExt cx="2619" cy="3335"/>
          </a:xfrm>
        </p:grpSpPr>
        <p:sp>
          <p:nvSpPr>
            <p:cNvPr id="23" name="Freeform 45"/>
            <p:cNvSpPr>
              <a:spLocks/>
            </p:cNvSpPr>
            <p:nvPr/>
          </p:nvSpPr>
          <p:spPr bwMode="auto">
            <a:xfrm>
              <a:off x="282" y="-426"/>
              <a:ext cx="328" cy="197"/>
            </a:xfrm>
            <a:custGeom>
              <a:avLst/>
              <a:gdLst>
                <a:gd name="T0" fmla="*/ 0 w 982"/>
                <a:gd name="T1" fmla="*/ 471 h 591"/>
                <a:gd name="T2" fmla="*/ 18 w 982"/>
                <a:gd name="T3" fmla="*/ 467 h 591"/>
                <a:gd name="T4" fmla="*/ 123 w 982"/>
                <a:gd name="T5" fmla="*/ 455 h 591"/>
                <a:gd name="T6" fmla="*/ 211 w 982"/>
                <a:gd name="T7" fmla="*/ 457 h 591"/>
                <a:gd name="T8" fmla="*/ 255 w 982"/>
                <a:gd name="T9" fmla="*/ 464 h 591"/>
                <a:gd name="T10" fmla="*/ 299 w 982"/>
                <a:gd name="T11" fmla="*/ 474 h 591"/>
                <a:gd name="T12" fmla="*/ 389 w 982"/>
                <a:gd name="T13" fmla="*/ 511 h 591"/>
                <a:gd name="T14" fmla="*/ 480 w 982"/>
                <a:gd name="T15" fmla="*/ 553 h 591"/>
                <a:gd name="T16" fmla="*/ 575 w 982"/>
                <a:gd name="T17" fmla="*/ 585 h 591"/>
                <a:gd name="T18" fmla="*/ 624 w 982"/>
                <a:gd name="T19" fmla="*/ 589 h 591"/>
                <a:gd name="T20" fmla="*/ 669 w 982"/>
                <a:gd name="T21" fmla="*/ 591 h 591"/>
                <a:gd name="T22" fmla="*/ 716 w 982"/>
                <a:gd name="T23" fmla="*/ 581 h 591"/>
                <a:gd name="T24" fmla="*/ 732 w 982"/>
                <a:gd name="T25" fmla="*/ 553 h 591"/>
                <a:gd name="T26" fmla="*/ 729 w 982"/>
                <a:gd name="T27" fmla="*/ 547 h 591"/>
                <a:gd name="T28" fmla="*/ 718 w 982"/>
                <a:gd name="T29" fmla="*/ 549 h 591"/>
                <a:gd name="T30" fmla="*/ 666 w 982"/>
                <a:gd name="T31" fmla="*/ 539 h 591"/>
                <a:gd name="T32" fmla="*/ 640 w 982"/>
                <a:gd name="T33" fmla="*/ 520 h 591"/>
                <a:gd name="T34" fmla="*/ 627 w 982"/>
                <a:gd name="T35" fmla="*/ 501 h 591"/>
                <a:gd name="T36" fmla="*/ 623 w 982"/>
                <a:gd name="T37" fmla="*/ 488 h 591"/>
                <a:gd name="T38" fmla="*/ 618 w 982"/>
                <a:gd name="T39" fmla="*/ 474 h 591"/>
                <a:gd name="T40" fmla="*/ 621 w 982"/>
                <a:gd name="T41" fmla="*/ 449 h 591"/>
                <a:gd name="T42" fmla="*/ 640 w 982"/>
                <a:gd name="T43" fmla="*/ 411 h 591"/>
                <a:gd name="T44" fmla="*/ 733 w 982"/>
                <a:gd name="T45" fmla="*/ 329 h 591"/>
                <a:gd name="T46" fmla="*/ 833 w 982"/>
                <a:gd name="T47" fmla="*/ 259 h 591"/>
                <a:gd name="T48" fmla="*/ 882 w 982"/>
                <a:gd name="T49" fmla="*/ 223 h 591"/>
                <a:gd name="T50" fmla="*/ 948 w 982"/>
                <a:gd name="T51" fmla="*/ 150 h 591"/>
                <a:gd name="T52" fmla="*/ 980 w 982"/>
                <a:gd name="T53" fmla="*/ 82 h 591"/>
                <a:gd name="T54" fmla="*/ 982 w 982"/>
                <a:gd name="T55" fmla="*/ 25 h 591"/>
                <a:gd name="T56" fmla="*/ 974 w 982"/>
                <a:gd name="T57" fmla="*/ 0 h 591"/>
                <a:gd name="T58" fmla="*/ 971 w 982"/>
                <a:gd name="T59" fmla="*/ 5 h 591"/>
                <a:gd name="T60" fmla="*/ 929 w 982"/>
                <a:gd name="T61" fmla="*/ 42 h 591"/>
                <a:gd name="T62" fmla="*/ 873 w 982"/>
                <a:gd name="T63" fmla="*/ 79 h 591"/>
                <a:gd name="T64" fmla="*/ 833 w 982"/>
                <a:gd name="T65" fmla="*/ 101 h 591"/>
                <a:gd name="T66" fmla="*/ 790 w 982"/>
                <a:gd name="T67" fmla="*/ 126 h 591"/>
                <a:gd name="T68" fmla="*/ 713 w 982"/>
                <a:gd name="T69" fmla="*/ 189 h 591"/>
                <a:gd name="T70" fmla="*/ 608 w 982"/>
                <a:gd name="T71" fmla="*/ 294 h 591"/>
                <a:gd name="T72" fmla="*/ 540 w 982"/>
                <a:gd name="T73" fmla="*/ 359 h 591"/>
                <a:gd name="T74" fmla="*/ 509 w 982"/>
                <a:gd name="T75" fmla="*/ 388 h 591"/>
                <a:gd name="T76" fmla="*/ 464 w 982"/>
                <a:gd name="T77" fmla="*/ 422 h 591"/>
                <a:gd name="T78" fmla="*/ 430 w 982"/>
                <a:gd name="T79" fmla="*/ 437 h 591"/>
                <a:gd name="T80" fmla="*/ 386 w 982"/>
                <a:gd name="T81" fmla="*/ 434 h 591"/>
                <a:gd name="T82" fmla="*/ 358 w 982"/>
                <a:gd name="T83" fmla="*/ 428 h 591"/>
                <a:gd name="T84" fmla="*/ 322 w 982"/>
                <a:gd name="T85" fmla="*/ 422 h 591"/>
                <a:gd name="T86" fmla="*/ 228 w 982"/>
                <a:gd name="T87" fmla="*/ 411 h 591"/>
                <a:gd name="T88" fmla="*/ 127 w 982"/>
                <a:gd name="T89" fmla="*/ 413 h 591"/>
                <a:gd name="T90" fmla="*/ 57 w 982"/>
                <a:gd name="T91" fmla="*/ 432 h 591"/>
                <a:gd name="T92" fmla="*/ 16 w 982"/>
                <a:gd name="T93" fmla="*/ 455 h 591"/>
                <a:gd name="T94" fmla="*/ 0 w 982"/>
                <a:gd name="T95" fmla="*/ 471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82" h="591">
                  <a:moveTo>
                    <a:pt x="0" y="471"/>
                  </a:moveTo>
                  <a:lnTo>
                    <a:pt x="18" y="467"/>
                  </a:lnTo>
                  <a:lnTo>
                    <a:pt x="123" y="455"/>
                  </a:lnTo>
                  <a:lnTo>
                    <a:pt x="211" y="457"/>
                  </a:lnTo>
                  <a:lnTo>
                    <a:pt x="255" y="464"/>
                  </a:lnTo>
                  <a:lnTo>
                    <a:pt x="299" y="474"/>
                  </a:lnTo>
                  <a:lnTo>
                    <a:pt x="389" y="511"/>
                  </a:lnTo>
                  <a:lnTo>
                    <a:pt x="480" y="553"/>
                  </a:lnTo>
                  <a:lnTo>
                    <a:pt x="575" y="585"/>
                  </a:lnTo>
                  <a:lnTo>
                    <a:pt x="624" y="589"/>
                  </a:lnTo>
                  <a:lnTo>
                    <a:pt x="669" y="591"/>
                  </a:lnTo>
                  <a:lnTo>
                    <a:pt x="716" y="581"/>
                  </a:lnTo>
                  <a:lnTo>
                    <a:pt x="732" y="553"/>
                  </a:lnTo>
                  <a:lnTo>
                    <a:pt x="729" y="547"/>
                  </a:lnTo>
                  <a:lnTo>
                    <a:pt x="718" y="549"/>
                  </a:lnTo>
                  <a:lnTo>
                    <a:pt x="666" y="539"/>
                  </a:lnTo>
                  <a:lnTo>
                    <a:pt x="640" y="520"/>
                  </a:lnTo>
                  <a:lnTo>
                    <a:pt x="627" y="501"/>
                  </a:lnTo>
                  <a:lnTo>
                    <a:pt x="623" y="488"/>
                  </a:lnTo>
                  <a:lnTo>
                    <a:pt x="618" y="474"/>
                  </a:lnTo>
                  <a:lnTo>
                    <a:pt x="621" y="449"/>
                  </a:lnTo>
                  <a:lnTo>
                    <a:pt x="640" y="411"/>
                  </a:lnTo>
                  <a:lnTo>
                    <a:pt x="733" y="329"/>
                  </a:lnTo>
                  <a:lnTo>
                    <a:pt x="833" y="259"/>
                  </a:lnTo>
                  <a:lnTo>
                    <a:pt x="882" y="223"/>
                  </a:lnTo>
                  <a:lnTo>
                    <a:pt x="948" y="150"/>
                  </a:lnTo>
                  <a:lnTo>
                    <a:pt x="980" y="82"/>
                  </a:lnTo>
                  <a:lnTo>
                    <a:pt x="982" y="25"/>
                  </a:lnTo>
                  <a:lnTo>
                    <a:pt x="974" y="0"/>
                  </a:lnTo>
                  <a:lnTo>
                    <a:pt x="971" y="5"/>
                  </a:lnTo>
                  <a:lnTo>
                    <a:pt x="929" y="42"/>
                  </a:lnTo>
                  <a:lnTo>
                    <a:pt x="873" y="79"/>
                  </a:lnTo>
                  <a:lnTo>
                    <a:pt x="833" y="101"/>
                  </a:lnTo>
                  <a:lnTo>
                    <a:pt x="790" y="126"/>
                  </a:lnTo>
                  <a:lnTo>
                    <a:pt x="713" y="189"/>
                  </a:lnTo>
                  <a:lnTo>
                    <a:pt x="608" y="294"/>
                  </a:lnTo>
                  <a:lnTo>
                    <a:pt x="540" y="359"/>
                  </a:lnTo>
                  <a:lnTo>
                    <a:pt x="509" y="388"/>
                  </a:lnTo>
                  <a:lnTo>
                    <a:pt x="464" y="422"/>
                  </a:lnTo>
                  <a:lnTo>
                    <a:pt x="430" y="437"/>
                  </a:lnTo>
                  <a:lnTo>
                    <a:pt x="386" y="434"/>
                  </a:lnTo>
                  <a:lnTo>
                    <a:pt x="358" y="428"/>
                  </a:lnTo>
                  <a:lnTo>
                    <a:pt x="322" y="422"/>
                  </a:lnTo>
                  <a:lnTo>
                    <a:pt x="228" y="411"/>
                  </a:lnTo>
                  <a:lnTo>
                    <a:pt x="127" y="413"/>
                  </a:lnTo>
                  <a:lnTo>
                    <a:pt x="57" y="432"/>
                  </a:lnTo>
                  <a:lnTo>
                    <a:pt x="16" y="455"/>
                  </a:lnTo>
                  <a:lnTo>
                    <a:pt x="0" y="471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46"/>
            <p:cNvSpPr>
              <a:spLocks/>
            </p:cNvSpPr>
            <p:nvPr/>
          </p:nvSpPr>
          <p:spPr bwMode="auto">
            <a:xfrm>
              <a:off x="-2009" y="727"/>
              <a:ext cx="328" cy="197"/>
            </a:xfrm>
            <a:custGeom>
              <a:avLst/>
              <a:gdLst>
                <a:gd name="T0" fmla="*/ 0 w 984"/>
                <a:gd name="T1" fmla="*/ 471 h 591"/>
                <a:gd name="T2" fmla="*/ 18 w 984"/>
                <a:gd name="T3" fmla="*/ 467 h 591"/>
                <a:gd name="T4" fmla="*/ 124 w 984"/>
                <a:gd name="T5" fmla="*/ 455 h 591"/>
                <a:gd name="T6" fmla="*/ 212 w 984"/>
                <a:gd name="T7" fmla="*/ 457 h 591"/>
                <a:gd name="T8" fmla="*/ 255 w 984"/>
                <a:gd name="T9" fmla="*/ 464 h 591"/>
                <a:gd name="T10" fmla="*/ 300 w 984"/>
                <a:gd name="T11" fmla="*/ 474 h 591"/>
                <a:gd name="T12" fmla="*/ 389 w 984"/>
                <a:gd name="T13" fmla="*/ 511 h 591"/>
                <a:gd name="T14" fmla="*/ 481 w 984"/>
                <a:gd name="T15" fmla="*/ 553 h 591"/>
                <a:gd name="T16" fmla="*/ 576 w 984"/>
                <a:gd name="T17" fmla="*/ 583 h 591"/>
                <a:gd name="T18" fmla="*/ 625 w 984"/>
                <a:gd name="T19" fmla="*/ 589 h 591"/>
                <a:gd name="T20" fmla="*/ 670 w 984"/>
                <a:gd name="T21" fmla="*/ 591 h 591"/>
                <a:gd name="T22" fmla="*/ 717 w 984"/>
                <a:gd name="T23" fmla="*/ 579 h 591"/>
                <a:gd name="T24" fmla="*/ 733 w 984"/>
                <a:gd name="T25" fmla="*/ 553 h 591"/>
                <a:gd name="T26" fmla="*/ 729 w 984"/>
                <a:gd name="T27" fmla="*/ 547 h 591"/>
                <a:gd name="T28" fmla="*/ 719 w 984"/>
                <a:gd name="T29" fmla="*/ 549 h 591"/>
                <a:gd name="T30" fmla="*/ 667 w 984"/>
                <a:gd name="T31" fmla="*/ 539 h 591"/>
                <a:gd name="T32" fmla="*/ 641 w 984"/>
                <a:gd name="T33" fmla="*/ 520 h 591"/>
                <a:gd name="T34" fmla="*/ 628 w 984"/>
                <a:gd name="T35" fmla="*/ 501 h 591"/>
                <a:gd name="T36" fmla="*/ 622 w 984"/>
                <a:gd name="T37" fmla="*/ 488 h 591"/>
                <a:gd name="T38" fmla="*/ 619 w 984"/>
                <a:gd name="T39" fmla="*/ 474 h 591"/>
                <a:gd name="T40" fmla="*/ 621 w 984"/>
                <a:gd name="T41" fmla="*/ 448 h 591"/>
                <a:gd name="T42" fmla="*/ 641 w 984"/>
                <a:gd name="T43" fmla="*/ 411 h 591"/>
                <a:gd name="T44" fmla="*/ 733 w 984"/>
                <a:gd name="T45" fmla="*/ 329 h 591"/>
                <a:gd name="T46" fmla="*/ 834 w 984"/>
                <a:gd name="T47" fmla="*/ 259 h 591"/>
                <a:gd name="T48" fmla="*/ 883 w 984"/>
                <a:gd name="T49" fmla="*/ 223 h 591"/>
                <a:gd name="T50" fmla="*/ 949 w 984"/>
                <a:gd name="T51" fmla="*/ 150 h 591"/>
                <a:gd name="T52" fmla="*/ 981 w 984"/>
                <a:gd name="T53" fmla="*/ 82 h 591"/>
                <a:gd name="T54" fmla="*/ 984 w 984"/>
                <a:gd name="T55" fmla="*/ 23 h 591"/>
                <a:gd name="T56" fmla="*/ 975 w 984"/>
                <a:gd name="T57" fmla="*/ 0 h 591"/>
                <a:gd name="T58" fmla="*/ 972 w 984"/>
                <a:gd name="T59" fmla="*/ 5 h 591"/>
                <a:gd name="T60" fmla="*/ 930 w 984"/>
                <a:gd name="T61" fmla="*/ 42 h 591"/>
                <a:gd name="T62" fmla="*/ 874 w 984"/>
                <a:gd name="T63" fmla="*/ 79 h 591"/>
                <a:gd name="T64" fmla="*/ 834 w 984"/>
                <a:gd name="T65" fmla="*/ 101 h 591"/>
                <a:gd name="T66" fmla="*/ 791 w 984"/>
                <a:gd name="T67" fmla="*/ 125 h 591"/>
                <a:gd name="T68" fmla="*/ 713 w 984"/>
                <a:gd name="T69" fmla="*/ 189 h 591"/>
                <a:gd name="T70" fmla="*/ 609 w 984"/>
                <a:gd name="T71" fmla="*/ 294 h 591"/>
                <a:gd name="T72" fmla="*/ 542 w 984"/>
                <a:gd name="T73" fmla="*/ 359 h 591"/>
                <a:gd name="T74" fmla="*/ 510 w 984"/>
                <a:gd name="T75" fmla="*/ 388 h 591"/>
                <a:gd name="T76" fmla="*/ 465 w 984"/>
                <a:gd name="T77" fmla="*/ 422 h 591"/>
                <a:gd name="T78" fmla="*/ 429 w 984"/>
                <a:gd name="T79" fmla="*/ 436 h 591"/>
                <a:gd name="T80" fmla="*/ 388 w 984"/>
                <a:gd name="T81" fmla="*/ 434 h 591"/>
                <a:gd name="T82" fmla="*/ 357 w 984"/>
                <a:gd name="T83" fmla="*/ 428 h 591"/>
                <a:gd name="T84" fmla="*/ 321 w 984"/>
                <a:gd name="T85" fmla="*/ 422 h 591"/>
                <a:gd name="T86" fmla="*/ 229 w 984"/>
                <a:gd name="T87" fmla="*/ 411 h 591"/>
                <a:gd name="T88" fmla="*/ 127 w 984"/>
                <a:gd name="T89" fmla="*/ 413 h 591"/>
                <a:gd name="T90" fmla="*/ 58 w 984"/>
                <a:gd name="T91" fmla="*/ 432 h 591"/>
                <a:gd name="T92" fmla="*/ 18 w 984"/>
                <a:gd name="T93" fmla="*/ 455 h 591"/>
                <a:gd name="T94" fmla="*/ 0 w 984"/>
                <a:gd name="T95" fmla="*/ 471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84" h="591">
                  <a:moveTo>
                    <a:pt x="0" y="471"/>
                  </a:moveTo>
                  <a:lnTo>
                    <a:pt x="18" y="467"/>
                  </a:lnTo>
                  <a:lnTo>
                    <a:pt x="124" y="455"/>
                  </a:lnTo>
                  <a:lnTo>
                    <a:pt x="212" y="457"/>
                  </a:lnTo>
                  <a:lnTo>
                    <a:pt x="255" y="464"/>
                  </a:lnTo>
                  <a:lnTo>
                    <a:pt x="300" y="474"/>
                  </a:lnTo>
                  <a:lnTo>
                    <a:pt x="389" y="511"/>
                  </a:lnTo>
                  <a:lnTo>
                    <a:pt x="481" y="553"/>
                  </a:lnTo>
                  <a:lnTo>
                    <a:pt x="576" y="583"/>
                  </a:lnTo>
                  <a:lnTo>
                    <a:pt x="625" y="589"/>
                  </a:lnTo>
                  <a:lnTo>
                    <a:pt x="670" y="591"/>
                  </a:lnTo>
                  <a:lnTo>
                    <a:pt x="717" y="579"/>
                  </a:lnTo>
                  <a:lnTo>
                    <a:pt x="733" y="553"/>
                  </a:lnTo>
                  <a:lnTo>
                    <a:pt x="729" y="547"/>
                  </a:lnTo>
                  <a:lnTo>
                    <a:pt x="719" y="549"/>
                  </a:lnTo>
                  <a:lnTo>
                    <a:pt x="667" y="539"/>
                  </a:lnTo>
                  <a:lnTo>
                    <a:pt x="641" y="520"/>
                  </a:lnTo>
                  <a:lnTo>
                    <a:pt x="628" y="501"/>
                  </a:lnTo>
                  <a:lnTo>
                    <a:pt x="622" y="488"/>
                  </a:lnTo>
                  <a:lnTo>
                    <a:pt x="619" y="474"/>
                  </a:lnTo>
                  <a:lnTo>
                    <a:pt x="621" y="448"/>
                  </a:lnTo>
                  <a:lnTo>
                    <a:pt x="641" y="411"/>
                  </a:lnTo>
                  <a:lnTo>
                    <a:pt x="733" y="329"/>
                  </a:lnTo>
                  <a:lnTo>
                    <a:pt x="834" y="259"/>
                  </a:lnTo>
                  <a:lnTo>
                    <a:pt x="883" y="223"/>
                  </a:lnTo>
                  <a:lnTo>
                    <a:pt x="949" y="150"/>
                  </a:lnTo>
                  <a:lnTo>
                    <a:pt x="981" y="82"/>
                  </a:lnTo>
                  <a:lnTo>
                    <a:pt x="984" y="23"/>
                  </a:lnTo>
                  <a:lnTo>
                    <a:pt x="975" y="0"/>
                  </a:lnTo>
                  <a:lnTo>
                    <a:pt x="972" y="5"/>
                  </a:lnTo>
                  <a:lnTo>
                    <a:pt x="930" y="42"/>
                  </a:lnTo>
                  <a:lnTo>
                    <a:pt x="874" y="79"/>
                  </a:lnTo>
                  <a:lnTo>
                    <a:pt x="834" y="101"/>
                  </a:lnTo>
                  <a:lnTo>
                    <a:pt x="791" y="125"/>
                  </a:lnTo>
                  <a:lnTo>
                    <a:pt x="713" y="189"/>
                  </a:lnTo>
                  <a:lnTo>
                    <a:pt x="609" y="294"/>
                  </a:lnTo>
                  <a:lnTo>
                    <a:pt x="542" y="359"/>
                  </a:lnTo>
                  <a:lnTo>
                    <a:pt x="510" y="388"/>
                  </a:lnTo>
                  <a:lnTo>
                    <a:pt x="465" y="422"/>
                  </a:lnTo>
                  <a:lnTo>
                    <a:pt x="429" y="436"/>
                  </a:lnTo>
                  <a:lnTo>
                    <a:pt x="388" y="434"/>
                  </a:lnTo>
                  <a:lnTo>
                    <a:pt x="357" y="428"/>
                  </a:lnTo>
                  <a:lnTo>
                    <a:pt x="321" y="422"/>
                  </a:lnTo>
                  <a:lnTo>
                    <a:pt x="229" y="411"/>
                  </a:lnTo>
                  <a:lnTo>
                    <a:pt x="127" y="413"/>
                  </a:lnTo>
                  <a:lnTo>
                    <a:pt x="58" y="432"/>
                  </a:lnTo>
                  <a:lnTo>
                    <a:pt x="18" y="455"/>
                  </a:lnTo>
                  <a:lnTo>
                    <a:pt x="0" y="471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47"/>
            <p:cNvSpPr>
              <a:spLocks/>
            </p:cNvSpPr>
            <p:nvPr/>
          </p:nvSpPr>
          <p:spPr bwMode="auto">
            <a:xfrm>
              <a:off x="-1300" y="2712"/>
              <a:ext cx="328" cy="197"/>
            </a:xfrm>
            <a:custGeom>
              <a:avLst/>
              <a:gdLst>
                <a:gd name="T0" fmla="*/ 0 w 984"/>
                <a:gd name="T1" fmla="*/ 471 h 591"/>
                <a:gd name="T2" fmla="*/ 19 w 984"/>
                <a:gd name="T3" fmla="*/ 467 h 591"/>
                <a:gd name="T4" fmla="*/ 124 w 984"/>
                <a:gd name="T5" fmla="*/ 455 h 591"/>
                <a:gd name="T6" fmla="*/ 212 w 984"/>
                <a:gd name="T7" fmla="*/ 457 h 591"/>
                <a:gd name="T8" fmla="*/ 257 w 984"/>
                <a:gd name="T9" fmla="*/ 464 h 591"/>
                <a:gd name="T10" fmla="*/ 300 w 984"/>
                <a:gd name="T11" fmla="*/ 474 h 591"/>
                <a:gd name="T12" fmla="*/ 389 w 984"/>
                <a:gd name="T13" fmla="*/ 511 h 591"/>
                <a:gd name="T14" fmla="*/ 481 w 984"/>
                <a:gd name="T15" fmla="*/ 553 h 591"/>
                <a:gd name="T16" fmla="*/ 576 w 984"/>
                <a:gd name="T17" fmla="*/ 585 h 591"/>
                <a:gd name="T18" fmla="*/ 625 w 984"/>
                <a:gd name="T19" fmla="*/ 589 h 591"/>
                <a:gd name="T20" fmla="*/ 670 w 984"/>
                <a:gd name="T21" fmla="*/ 591 h 591"/>
                <a:gd name="T22" fmla="*/ 717 w 984"/>
                <a:gd name="T23" fmla="*/ 581 h 591"/>
                <a:gd name="T24" fmla="*/ 733 w 984"/>
                <a:gd name="T25" fmla="*/ 553 h 591"/>
                <a:gd name="T26" fmla="*/ 730 w 984"/>
                <a:gd name="T27" fmla="*/ 547 h 591"/>
                <a:gd name="T28" fmla="*/ 719 w 984"/>
                <a:gd name="T29" fmla="*/ 549 h 591"/>
                <a:gd name="T30" fmla="*/ 667 w 984"/>
                <a:gd name="T31" fmla="*/ 539 h 591"/>
                <a:gd name="T32" fmla="*/ 641 w 984"/>
                <a:gd name="T33" fmla="*/ 520 h 591"/>
                <a:gd name="T34" fmla="*/ 628 w 984"/>
                <a:gd name="T35" fmla="*/ 501 h 591"/>
                <a:gd name="T36" fmla="*/ 622 w 984"/>
                <a:gd name="T37" fmla="*/ 488 h 591"/>
                <a:gd name="T38" fmla="*/ 619 w 984"/>
                <a:gd name="T39" fmla="*/ 475 h 591"/>
                <a:gd name="T40" fmla="*/ 622 w 984"/>
                <a:gd name="T41" fmla="*/ 449 h 591"/>
                <a:gd name="T42" fmla="*/ 641 w 984"/>
                <a:gd name="T43" fmla="*/ 411 h 591"/>
                <a:gd name="T44" fmla="*/ 735 w 984"/>
                <a:gd name="T45" fmla="*/ 329 h 591"/>
                <a:gd name="T46" fmla="*/ 834 w 984"/>
                <a:gd name="T47" fmla="*/ 261 h 591"/>
                <a:gd name="T48" fmla="*/ 883 w 984"/>
                <a:gd name="T49" fmla="*/ 223 h 591"/>
                <a:gd name="T50" fmla="*/ 949 w 984"/>
                <a:gd name="T51" fmla="*/ 150 h 591"/>
                <a:gd name="T52" fmla="*/ 981 w 984"/>
                <a:gd name="T53" fmla="*/ 82 h 591"/>
                <a:gd name="T54" fmla="*/ 984 w 984"/>
                <a:gd name="T55" fmla="*/ 25 h 591"/>
                <a:gd name="T56" fmla="*/ 975 w 984"/>
                <a:gd name="T57" fmla="*/ 0 h 591"/>
                <a:gd name="T58" fmla="*/ 972 w 984"/>
                <a:gd name="T59" fmla="*/ 5 h 591"/>
                <a:gd name="T60" fmla="*/ 930 w 984"/>
                <a:gd name="T61" fmla="*/ 42 h 591"/>
                <a:gd name="T62" fmla="*/ 874 w 984"/>
                <a:gd name="T63" fmla="*/ 79 h 591"/>
                <a:gd name="T64" fmla="*/ 834 w 984"/>
                <a:gd name="T65" fmla="*/ 101 h 591"/>
                <a:gd name="T66" fmla="*/ 791 w 984"/>
                <a:gd name="T67" fmla="*/ 127 h 591"/>
                <a:gd name="T68" fmla="*/ 714 w 984"/>
                <a:gd name="T69" fmla="*/ 189 h 591"/>
                <a:gd name="T70" fmla="*/ 609 w 984"/>
                <a:gd name="T71" fmla="*/ 294 h 591"/>
                <a:gd name="T72" fmla="*/ 542 w 984"/>
                <a:gd name="T73" fmla="*/ 359 h 591"/>
                <a:gd name="T74" fmla="*/ 510 w 984"/>
                <a:gd name="T75" fmla="*/ 388 h 591"/>
                <a:gd name="T76" fmla="*/ 465 w 984"/>
                <a:gd name="T77" fmla="*/ 422 h 591"/>
                <a:gd name="T78" fmla="*/ 431 w 984"/>
                <a:gd name="T79" fmla="*/ 437 h 591"/>
                <a:gd name="T80" fmla="*/ 388 w 984"/>
                <a:gd name="T81" fmla="*/ 435 h 591"/>
                <a:gd name="T82" fmla="*/ 357 w 984"/>
                <a:gd name="T83" fmla="*/ 429 h 591"/>
                <a:gd name="T84" fmla="*/ 323 w 984"/>
                <a:gd name="T85" fmla="*/ 422 h 591"/>
                <a:gd name="T86" fmla="*/ 229 w 984"/>
                <a:gd name="T87" fmla="*/ 411 h 591"/>
                <a:gd name="T88" fmla="*/ 127 w 984"/>
                <a:gd name="T89" fmla="*/ 413 h 591"/>
                <a:gd name="T90" fmla="*/ 58 w 984"/>
                <a:gd name="T91" fmla="*/ 432 h 591"/>
                <a:gd name="T92" fmla="*/ 18 w 984"/>
                <a:gd name="T93" fmla="*/ 455 h 591"/>
                <a:gd name="T94" fmla="*/ 0 w 984"/>
                <a:gd name="T95" fmla="*/ 471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84" h="591">
                  <a:moveTo>
                    <a:pt x="0" y="471"/>
                  </a:moveTo>
                  <a:lnTo>
                    <a:pt x="19" y="467"/>
                  </a:lnTo>
                  <a:lnTo>
                    <a:pt x="124" y="455"/>
                  </a:lnTo>
                  <a:lnTo>
                    <a:pt x="212" y="457"/>
                  </a:lnTo>
                  <a:lnTo>
                    <a:pt x="257" y="464"/>
                  </a:lnTo>
                  <a:lnTo>
                    <a:pt x="300" y="474"/>
                  </a:lnTo>
                  <a:lnTo>
                    <a:pt x="389" y="511"/>
                  </a:lnTo>
                  <a:lnTo>
                    <a:pt x="481" y="553"/>
                  </a:lnTo>
                  <a:lnTo>
                    <a:pt x="576" y="585"/>
                  </a:lnTo>
                  <a:lnTo>
                    <a:pt x="625" y="589"/>
                  </a:lnTo>
                  <a:lnTo>
                    <a:pt x="670" y="591"/>
                  </a:lnTo>
                  <a:lnTo>
                    <a:pt x="717" y="581"/>
                  </a:lnTo>
                  <a:lnTo>
                    <a:pt x="733" y="553"/>
                  </a:lnTo>
                  <a:lnTo>
                    <a:pt x="730" y="547"/>
                  </a:lnTo>
                  <a:lnTo>
                    <a:pt x="719" y="549"/>
                  </a:lnTo>
                  <a:lnTo>
                    <a:pt x="667" y="539"/>
                  </a:lnTo>
                  <a:lnTo>
                    <a:pt x="641" y="520"/>
                  </a:lnTo>
                  <a:lnTo>
                    <a:pt x="628" y="501"/>
                  </a:lnTo>
                  <a:lnTo>
                    <a:pt x="622" y="488"/>
                  </a:lnTo>
                  <a:lnTo>
                    <a:pt x="619" y="475"/>
                  </a:lnTo>
                  <a:lnTo>
                    <a:pt x="622" y="449"/>
                  </a:lnTo>
                  <a:lnTo>
                    <a:pt x="641" y="411"/>
                  </a:lnTo>
                  <a:lnTo>
                    <a:pt x="735" y="329"/>
                  </a:lnTo>
                  <a:lnTo>
                    <a:pt x="834" y="261"/>
                  </a:lnTo>
                  <a:lnTo>
                    <a:pt x="883" y="223"/>
                  </a:lnTo>
                  <a:lnTo>
                    <a:pt x="949" y="150"/>
                  </a:lnTo>
                  <a:lnTo>
                    <a:pt x="981" y="82"/>
                  </a:lnTo>
                  <a:lnTo>
                    <a:pt x="984" y="25"/>
                  </a:lnTo>
                  <a:lnTo>
                    <a:pt x="975" y="0"/>
                  </a:lnTo>
                  <a:lnTo>
                    <a:pt x="972" y="5"/>
                  </a:lnTo>
                  <a:lnTo>
                    <a:pt x="930" y="42"/>
                  </a:lnTo>
                  <a:lnTo>
                    <a:pt x="874" y="79"/>
                  </a:lnTo>
                  <a:lnTo>
                    <a:pt x="834" y="101"/>
                  </a:lnTo>
                  <a:lnTo>
                    <a:pt x="791" y="127"/>
                  </a:lnTo>
                  <a:lnTo>
                    <a:pt x="714" y="189"/>
                  </a:lnTo>
                  <a:lnTo>
                    <a:pt x="609" y="294"/>
                  </a:lnTo>
                  <a:lnTo>
                    <a:pt x="542" y="359"/>
                  </a:lnTo>
                  <a:lnTo>
                    <a:pt x="510" y="388"/>
                  </a:lnTo>
                  <a:lnTo>
                    <a:pt x="465" y="422"/>
                  </a:lnTo>
                  <a:lnTo>
                    <a:pt x="431" y="437"/>
                  </a:lnTo>
                  <a:lnTo>
                    <a:pt x="388" y="435"/>
                  </a:lnTo>
                  <a:lnTo>
                    <a:pt x="357" y="429"/>
                  </a:lnTo>
                  <a:lnTo>
                    <a:pt x="323" y="422"/>
                  </a:lnTo>
                  <a:lnTo>
                    <a:pt x="229" y="411"/>
                  </a:lnTo>
                  <a:lnTo>
                    <a:pt x="127" y="413"/>
                  </a:lnTo>
                  <a:lnTo>
                    <a:pt x="58" y="432"/>
                  </a:lnTo>
                  <a:lnTo>
                    <a:pt x="18" y="455"/>
                  </a:lnTo>
                  <a:lnTo>
                    <a:pt x="0" y="471"/>
                  </a:ln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pic>
        <p:nvPicPr>
          <p:cNvPr id="28" name="Picture 6" descr="C-NH-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75010"/>
            <a:ext cx="1478693" cy="382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236994" y="3690178"/>
            <a:ext cx="3106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999333" y="4317095"/>
            <a:ext cx="17005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2000" b="1" dirty="0" smtClean="0">
                <a:solidFill>
                  <a:srgbClr val="5097CF"/>
                </a:solidFill>
                <a:latin typeface="+mj-lt"/>
              </a:rPr>
              <a:t>2020. </a:t>
            </a:r>
            <a:r>
              <a:rPr lang="en-US" altLang="ko-KR" sz="2000" b="1" dirty="0" smtClean="0">
                <a:solidFill>
                  <a:srgbClr val="5097CF"/>
                </a:solidFill>
                <a:latin typeface="+mj-lt"/>
              </a:rPr>
              <a:t>2.</a:t>
            </a:r>
            <a:endParaRPr lang="ko-KR" altLang="en-US" sz="2000" b="1" dirty="0">
              <a:solidFill>
                <a:srgbClr val="5097CF"/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110949" y="4733777"/>
            <a:ext cx="25889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800" b="1" dirty="0" err="1" smtClean="0">
                <a:solidFill>
                  <a:srgbClr val="404040"/>
                </a:solidFill>
                <a:latin typeface="+mj-lt"/>
              </a:rPr>
              <a:t>축산컨설팅부</a:t>
            </a:r>
            <a:endParaRPr lang="ko-KR" altLang="en-US" sz="2800" b="1" dirty="0">
              <a:solidFill>
                <a:srgbClr val="40404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88500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자유형 23"/>
          <p:cNvSpPr/>
          <p:nvPr/>
        </p:nvSpPr>
        <p:spPr>
          <a:xfrm>
            <a:off x="199245" y="4858439"/>
            <a:ext cx="2282942" cy="511065"/>
          </a:xfrm>
          <a:custGeom>
            <a:avLst/>
            <a:gdLst>
              <a:gd name="connsiteX0" fmla="*/ 130629 w 2282942"/>
              <a:gd name="connsiteY0" fmla="*/ 0 h 511065"/>
              <a:gd name="connsiteX1" fmla="*/ 1968381 w 2282942"/>
              <a:gd name="connsiteY1" fmla="*/ 0 h 511065"/>
              <a:gd name="connsiteX2" fmla="*/ 2099010 w 2282942"/>
              <a:gd name="connsiteY2" fmla="*/ 130629 h 511065"/>
              <a:gd name="connsiteX3" fmla="*/ 2060750 w 2282942"/>
              <a:gd name="connsiteY3" fmla="*/ 222998 h 511065"/>
              <a:gd name="connsiteX4" fmla="*/ 2020986 w 2282942"/>
              <a:gd name="connsiteY4" fmla="*/ 249807 h 511065"/>
              <a:gd name="connsiteX5" fmla="*/ 2152313 w 2282942"/>
              <a:gd name="connsiteY5" fmla="*/ 249807 h 511065"/>
              <a:gd name="connsiteX6" fmla="*/ 2282942 w 2282942"/>
              <a:gd name="connsiteY6" fmla="*/ 380436 h 511065"/>
              <a:gd name="connsiteX7" fmla="*/ 2152313 w 2282942"/>
              <a:gd name="connsiteY7" fmla="*/ 511065 h 511065"/>
              <a:gd name="connsiteX8" fmla="*/ 314561 w 2282942"/>
              <a:gd name="connsiteY8" fmla="*/ 511065 h 511065"/>
              <a:gd name="connsiteX9" fmla="*/ 183932 w 2282942"/>
              <a:gd name="connsiteY9" fmla="*/ 380436 h 511065"/>
              <a:gd name="connsiteX10" fmla="*/ 222193 w 2282942"/>
              <a:gd name="connsiteY10" fmla="*/ 288068 h 511065"/>
              <a:gd name="connsiteX11" fmla="*/ 261956 w 2282942"/>
              <a:gd name="connsiteY11" fmla="*/ 261258 h 511065"/>
              <a:gd name="connsiteX12" fmla="*/ 130629 w 2282942"/>
              <a:gd name="connsiteY12" fmla="*/ 261258 h 511065"/>
              <a:gd name="connsiteX13" fmla="*/ 0 w 2282942"/>
              <a:gd name="connsiteY13" fmla="*/ 130629 h 511065"/>
              <a:gd name="connsiteX14" fmla="*/ 130629 w 2282942"/>
              <a:gd name="connsiteY14" fmla="*/ 0 h 511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282942" h="511065">
                <a:moveTo>
                  <a:pt x="130629" y="0"/>
                </a:moveTo>
                <a:lnTo>
                  <a:pt x="1968381" y="0"/>
                </a:lnTo>
                <a:cubicBezTo>
                  <a:pt x="2040525" y="0"/>
                  <a:pt x="2099010" y="58485"/>
                  <a:pt x="2099010" y="130629"/>
                </a:cubicBezTo>
                <a:cubicBezTo>
                  <a:pt x="2099010" y="166701"/>
                  <a:pt x="2084389" y="199358"/>
                  <a:pt x="2060750" y="222998"/>
                </a:cubicBezTo>
                <a:lnTo>
                  <a:pt x="2020986" y="249807"/>
                </a:lnTo>
                <a:lnTo>
                  <a:pt x="2152313" y="249807"/>
                </a:lnTo>
                <a:cubicBezTo>
                  <a:pt x="2224457" y="249807"/>
                  <a:pt x="2282942" y="308292"/>
                  <a:pt x="2282942" y="380436"/>
                </a:cubicBezTo>
                <a:cubicBezTo>
                  <a:pt x="2282942" y="452580"/>
                  <a:pt x="2224457" y="511065"/>
                  <a:pt x="2152313" y="511065"/>
                </a:cubicBezTo>
                <a:lnTo>
                  <a:pt x="314561" y="511065"/>
                </a:lnTo>
                <a:cubicBezTo>
                  <a:pt x="242417" y="511065"/>
                  <a:pt x="183932" y="452580"/>
                  <a:pt x="183932" y="380436"/>
                </a:cubicBezTo>
                <a:cubicBezTo>
                  <a:pt x="183932" y="344364"/>
                  <a:pt x="198553" y="311707"/>
                  <a:pt x="222193" y="288068"/>
                </a:cubicBezTo>
                <a:lnTo>
                  <a:pt x="261956" y="261258"/>
                </a:lnTo>
                <a:lnTo>
                  <a:pt x="130629" y="261258"/>
                </a:lnTo>
                <a:cubicBezTo>
                  <a:pt x="58485" y="261258"/>
                  <a:pt x="0" y="202773"/>
                  <a:pt x="0" y="130629"/>
                </a:cubicBezTo>
                <a:cubicBezTo>
                  <a:pt x="0" y="58485"/>
                  <a:pt x="58485" y="0"/>
                  <a:pt x="130629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740228" y="856343"/>
            <a:ext cx="10813143" cy="525235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자유형 13"/>
          <p:cNvSpPr/>
          <p:nvPr/>
        </p:nvSpPr>
        <p:spPr>
          <a:xfrm>
            <a:off x="483052" y="6112329"/>
            <a:ext cx="11223172" cy="644072"/>
          </a:xfrm>
          <a:custGeom>
            <a:avLst/>
            <a:gdLst>
              <a:gd name="connsiteX0" fmla="*/ 1444735 w 11223172"/>
              <a:gd name="connsiteY0" fmla="*/ 572861 h 726623"/>
              <a:gd name="connsiteX1" fmla="*/ 1444735 w 11223172"/>
              <a:gd name="connsiteY1" fmla="*/ 572862 h 726623"/>
              <a:gd name="connsiteX2" fmla="*/ 1444735 w 11223172"/>
              <a:gd name="connsiteY2" fmla="*/ 572862 h 726623"/>
              <a:gd name="connsiteX3" fmla="*/ 495300 w 11223172"/>
              <a:gd name="connsiteY3" fmla="*/ 318406 h 726623"/>
              <a:gd name="connsiteX4" fmla="*/ 495301 w 11223172"/>
              <a:gd name="connsiteY4" fmla="*/ 318407 h 726623"/>
              <a:gd name="connsiteX5" fmla="*/ 495300 w 11223172"/>
              <a:gd name="connsiteY5" fmla="*/ 318407 h 726623"/>
              <a:gd name="connsiteX6" fmla="*/ 0 w 11223172"/>
              <a:gd name="connsiteY6" fmla="*/ 106135 h 726623"/>
              <a:gd name="connsiteX7" fmla="*/ 0 w 11223172"/>
              <a:gd name="connsiteY7" fmla="*/ 106136 h 726623"/>
              <a:gd name="connsiteX8" fmla="*/ 0 w 11223172"/>
              <a:gd name="connsiteY8" fmla="*/ 106136 h 726623"/>
              <a:gd name="connsiteX9" fmla="*/ 106136 w 11223172"/>
              <a:gd name="connsiteY9" fmla="*/ 0 h 726623"/>
              <a:gd name="connsiteX10" fmla="*/ 11117036 w 11223172"/>
              <a:gd name="connsiteY10" fmla="*/ 0 h 726623"/>
              <a:gd name="connsiteX11" fmla="*/ 11223172 w 11223172"/>
              <a:gd name="connsiteY11" fmla="*/ 106136 h 726623"/>
              <a:gd name="connsiteX12" fmla="*/ 11223171 w 11223172"/>
              <a:gd name="connsiteY12" fmla="*/ 106136 h 726623"/>
              <a:gd name="connsiteX13" fmla="*/ 11117035 w 11223172"/>
              <a:gd name="connsiteY13" fmla="*/ 212272 h 726623"/>
              <a:gd name="connsiteX14" fmla="*/ 10361170 w 11223172"/>
              <a:gd name="connsiteY14" fmla="*/ 212272 h 726623"/>
              <a:gd name="connsiteX15" fmla="*/ 10402478 w 11223172"/>
              <a:gd name="connsiteY15" fmla="*/ 220612 h 726623"/>
              <a:gd name="connsiteX16" fmla="*/ 10467301 w 11223172"/>
              <a:gd name="connsiteY16" fmla="*/ 318407 h 726623"/>
              <a:gd name="connsiteX17" fmla="*/ 10467300 w 11223172"/>
              <a:gd name="connsiteY17" fmla="*/ 318407 h 726623"/>
              <a:gd name="connsiteX18" fmla="*/ 10361164 w 11223172"/>
              <a:gd name="connsiteY18" fmla="*/ 424543 h 726623"/>
              <a:gd name="connsiteX19" fmla="*/ 9129930 w 11223172"/>
              <a:gd name="connsiteY19" fmla="*/ 424543 h 726623"/>
              <a:gd name="connsiteX20" fmla="*/ 9162826 w 11223172"/>
              <a:gd name="connsiteY20" fmla="*/ 431185 h 726623"/>
              <a:gd name="connsiteX21" fmla="*/ 9256736 w 11223172"/>
              <a:gd name="connsiteY21" fmla="*/ 572862 h 726623"/>
              <a:gd name="connsiteX22" fmla="*/ 9256735 w 11223172"/>
              <a:gd name="connsiteY22" fmla="*/ 572862 h 726623"/>
              <a:gd name="connsiteX23" fmla="*/ 9102974 w 11223172"/>
              <a:gd name="connsiteY23" fmla="*/ 726623 h 726623"/>
              <a:gd name="connsiteX24" fmla="*/ 1598496 w 11223172"/>
              <a:gd name="connsiteY24" fmla="*/ 726622 h 726623"/>
              <a:gd name="connsiteX25" fmla="*/ 1456818 w 11223172"/>
              <a:gd name="connsiteY25" fmla="*/ 632712 h 726623"/>
              <a:gd name="connsiteX26" fmla="*/ 1444735 w 11223172"/>
              <a:gd name="connsiteY26" fmla="*/ 572862 h 726623"/>
              <a:gd name="connsiteX27" fmla="*/ 1456818 w 11223172"/>
              <a:gd name="connsiteY27" fmla="*/ 513011 h 726623"/>
              <a:gd name="connsiteX28" fmla="*/ 1538645 w 11223172"/>
              <a:gd name="connsiteY28" fmla="*/ 431185 h 726623"/>
              <a:gd name="connsiteX29" fmla="*/ 1571545 w 11223172"/>
              <a:gd name="connsiteY29" fmla="*/ 424542 h 726623"/>
              <a:gd name="connsiteX30" fmla="*/ 601436 w 11223172"/>
              <a:gd name="connsiteY30" fmla="*/ 424542 h 726623"/>
              <a:gd name="connsiteX31" fmla="*/ 503641 w 11223172"/>
              <a:gd name="connsiteY31" fmla="*/ 359719 h 726623"/>
              <a:gd name="connsiteX32" fmla="*/ 495301 w 11223172"/>
              <a:gd name="connsiteY32" fmla="*/ 318407 h 726623"/>
              <a:gd name="connsiteX33" fmla="*/ 503641 w 11223172"/>
              <a:gd name="connsiteY33" fmla="*/ 277094 h 726623"/>
              <a:gd name="connsiteX34" fmla="*/ 560123 w 11223172"/>
              <a:gd name="connsiteY34" fmla="*/ 220612 h 726623"/>
              <a:gd name="connsiteX35" fmla="*/ 601436 w 11223172"/>
              <a:gd name="connsiteY35" fmla="*/ 212271 h 726623"/>
              <a:gd name="connsiteX36" fmla="*/ 106136 w 11223172"/>
              <a:gd name="connsiteY36" fmla="*/ 212271 h 726623"/>
              <a:gd name="connsiteX37" fmla="*/ 8341 w 11223172"/>
              <a:gd name="connsiteY37" fmla="*/ 147448 h 726623"/>
              <a:gd name="connsiteX38" fmla="*/ 0 w 11223172"/>
              <a:gd name="connsiteY38" fmla="*/ 106136 h 726623"/>
              <a:gd name="connsiteX39" fmla="*/ 8341 w 11223172"/>
              <a:gd name="connsiteY39" fmla="*/ 64823 h 726623"/>
              <a:gd name="connsiteX40" fmla="*/ 106136 w 11223172"/>
              <a:gd name="connsiteY40" fmla="*/ 0 h 726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1223172" h="726623">
                <a:moveTo>
                  <a:pt x="1444735" y="572861"/>
                </a:moveTo>
                <a:lnTo>
                  <a:pt x="1444735" y="572862"/>
                </a:lnTo>
                <a:lnTo>
                  <a:pt x="1444735" y="572862"/>
                </a:lnTo>
                <a:close/>
                <a:moveTo>
                  <a:pt x="495300" y="318406"/>
                </a:moveTo>
                <a:lnTo>
                  <a:pt x="495301" y="318407"/>
                </a:lnTo>
                <a:lnTo>
                  <a:pt x="495300" y="318407"/>
                </a:lnTo>
                <a:close/>
                <a:moveTo>
                  <a:pt x="0" y="106135"/>
                </a:moveTo>
                <a:lnTo>
                  <a:pt x="0" y="106136"/>
                </a:lnTo>
                <a:lnTo>
                  <a:pt x="0" y="106136"/>
                </a:lnTo>
                <a:close/>
                <a:moveTo>
                  <a:pt x="106136" y="0"/>
                </a:moveTo>
                <a:lnTo>
                  <a:pt x="11117036" y="0"/>
                </a:lnTo>
                <a:cubicBezTo>
                  <a:pt x="11175653" y="0"/>
                  <a:pt x="11223172" y="47519"/>
                  <a:pt x="11223172" y="106136"/>
                </a:cubicBezTo>
                <a:lnTo>
                  <a:pt x="11223171" y="106136"/>
                </a:lnTo>
                <a:cubicBezTo>
                  <a:pt x="11223171" y="164753"/>
                  <a:pt x="11175652" y="212272"/>
                  <a:pt x="11117035" y="212272"/>
                </a:cubicBezTo>
                <a:lnTo>
                  <a:pt x="10361170" y="212272"/>
                </a:lnTo>
                <a:lnTo>
                  <a:pt x="10402478" y="220612"/>
                </a:lnTo>
                <a:cubicBezTo>
                  <a:pt x="10440572" y="236724"/>
                  <a:pt x="10467301" y="274445"/>
                  <a:pt x="10467301" y="318407"/>
                </a:cubicBezTo>
                <a:lnTo>
                  <a:pt x="10467300" y="318407"/>
                </a:lnTo>
                <a:cubicBezTo>
                  <a:pt x="10467300" y="377024"/>
                  <a:pt x="10419781" y="424543"/>
                  <a:pt x="10361164" y="424543"/>
                </a:cubicBezTo>
                <a:lnTo>
                  <a:pt x="9129930" y="424543"/>
                </a:lnTo>
                <a:lnTo>
                  <a:pt x="9162826" y="431185"/>
                </a:lnTo>
                <a:cubicBezTo>
                  <a:pt x="9218013" y="454527"/>
                  <a:pt x="9256736" y="509172"/>
                  <a:pt x="9256736" y="572862"/>
                </a:cubicBezTo>
                <a:lnTo>
                  <a:pt x="9256735" y="572862"/>
                </a:lnTo>
                <a:cubicBezTo>
                  <a:pt x="9256735" y="657782"/>
                  <a:pt x="9187894" y="726623"/>
                  <a:pt x="9102974" y="726623"/>
                </a:cubicBezTo>
                <a:lnTo>
                  <a:pt x="1598496" y="726622"/>
                </a:lnTo>
                <a:cubicBezTo>
                  <a:pt x="1534806" y="726622"/>
                  <a:pt x="1480161" y="687899"/>
                  <a:pt x="1456818" y="632712"/>
                </a:cubicBezTo>
                <a:lnTo>
                  <a:pt x="1444735" y="572862"/>
                </a:lnTo>
                <a:lnTo>
                  <a:pt x="1456818" y="513011"/>
                </a:lnTo>
                <a:cubicBezTo>
                  <a:pt x="1472380" y="476220"/>
                  <a:pt x="1501854" y="446746"/>
                  <a:pt x="1538645" y="431185"/>
                </a:cubicBezTo>
                <a:lnTo>
                  <a:pt x="1571545" y="424542"/>
                </a:lnTo>
                <a:lnTo>
                  <a:pt x="601436" y="424542"/>
                </a:lnTo>
                <a:cubicBezTo>
                  <a:pt x="557474" y="424542"/>
                  <a:pt x="519753" y="397813"/>
                  <a:pt x="503641" y="359719"/>
                </a:cubicBezTo>
                <a:lnTo>
                  <a:pt x="495301" y="318407"/>
                </a:lnTo>
                <a:lnTo>
                  <a:pt x="503641" y="277094"/>
                </a:lnTo>
                <a:cubicBezTo>
                  <a:pt x="514383" y="251699"/>
                  <a:pt x="534728" y="231354"/>
                  <a:pt x="560123" y="220612"/>
                </a:cubicBezTo>
                <a:lnTo>
                  <a:pt x="601436" y="212271"/>
                </a:lnTo>
                <a:lnTo>
                  <a:pt x="106136" y="212271"/>
                </a:lnTo>
                <a:cubicBezTo>
                  <a:pt x="62174" y="212271"/>
                  <a:pt x="24453" y="185542"/>
                  <a:pt x="8341" y="147448"/>
                </a:cubicBezTo>
                <a:lnTo>
                  <a:pt x="0" y="106136"/>
                </a:lnTo>
                <a:lnTo>
                  <a:pt x="8341" y="64823"/>
                </a:lnTo>
                <a:cubicBezTo>
                  <a:pt x="24453" y="26730"/>
                  <a:pt x="62174" y="0"/>
                  <a:pt x="10613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1378363" y="103876"/>
            <a:ext cx="6172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접속 방법</a:t>
            </a:r>
            <a:endParaRPr lang="en-US" altLang="ko-KR" sz="36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" name="타원 9"/>
          <p:cNvSpPr/>
          <p:nvPr/>
        </p:nvSpPr>
        <p:spPr>
          <a:xfrm>
            <a:off x="762301" y="171792"/>
            <a:ext cx="616062" cy="578415"/>
          </a:xfrm>
          <a:prstGeom prst="ellipse">
            <a:avLst/>
          </a:prstGeom>
          <a:solidFill>
            <a:srgbClr val="5097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/>
              <a:t>1.1</a:t>
            </a:r>
            <a:endParaRPr lang="ko-KR" altLang="en-US" sz="1400" b="1" dirty="0"/>
          </a:p>
        </p:txBody>
      </p:sp>
      <p:sp>
        <p:nvSpPr>
          <p:cNvPr id="11" name="타원 10"/>
          <p:cNvSpPr/>
          <p:nvPr/>
        </p:nvSpPr>
        <p:spPr>
          <a:xfrm>
            <a:off x="1023287" y="232753"/>
            <a:ext cx="54000" cy="5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" name="직선 연결선 12"/>
          <p:cNvCxnSpPr/>
          <p:nvPr/>
        </p:nvCxnSpPr>
        <p:spPr>
          <a:xfrm>
            <a:off x="1042337" y="0"/>
            <a:ext cx="0" cy="259753"/>
          </a:xfrm>
          <a:prstGeom prst="line">
            <a:avLst/>
          </a:prstGeom>
          <a:ln>
            <a:gradFill>
              <a:gsLst>
                <a:gs pos="68000">
                  <a:schemeClr val="accent1">
                    <a:lumMod val="5000"/>
                    <a:lumOff val="95000"/>
                  </a:schemeClr>
                </a:gs>
                <a:gs pos="67000">
                  <a:srgbClr val="5097C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6" descr="C-NH-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75010"/>
            <a:ext cx="1478693" cy="382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12"/>
          <p:cNvSpPr txBox="1"/>
          <p:nvPr/>
        </p:nvSpPr>
        <p:spPr>
          <a:xfrm>
            <a:off x="6914073" y="1258997"/>
            <a:ext cx="4388928" cy="2159897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0"/>
            <a:r>
              <a:rPr lang="en-US" altLang="ko-KR" sz="2000" b="1" dirty="0" smtClean="0">
                <a:solidFill>
                  <a:srgbClr val="5097CF"/>
                </a:solidFill>
                <a:latin typeface="+mj-lt"/>
              </a:rPr>
              <a:t>① </a:t>
            </a:r>
            <a:r>
              <a:rPr lang="ko-KR" altLang="en-US" sz="2000" b="1" dirty="0" smtClean="0"/>
              <a:t>축산관련종사자 교육정보시스템</a:t>
            </a:r>
            <a:endParaRPr lang="en-US" altLang="ko-KR" sz="2000" b="1" dirty="0" smtClean="0"/>
          </a:p>
          <a:p>
            <a:pPr latinLnBrk="0"/>
            <a:r>
              <a:rPr lang="en-US" altLang="ko-KR" sz="2000" b="1" dirty="0"/>
              <a:t> </a:t>
            </a:r>
            <a:r>
              <a:rPr lang="en-US" altLang="ko-KR" sz="2000" b="1" dirty="0" smtClean="0"/>
              <a:t>   </a:t>
            </a:r>
            <a:r>
              <a:rPr lang="ko-KR" altLang="en-US" sz="2000" b="1" dirty="0" smtClean="0"/>
              <a:t>홈페이지 접속</a:t>
            </a:r>
            <a:r>
              <a:rPr lang="en-US" altLang="ko-KR" sz="2000" b="1" dirty="0" smtClean="0"/>
              <a:t>(</a:t>
            </a:r>
            <a:r>
              <a:rPr lang="en-US" altLang="ko-KR" sz="2000" b="1" u="sng" dirty="0">
                <a:hlinkClick r:id="rId3"/>
              </a:rPr>
              <a:t>www.farmedu.kr</a:t>
            </a:r>
            <a:r>
              <a:rPr lang="en-US" altLang="ko-KR" sz="2000" b="1" dirty="0" smtClean="0"/>
              <a:t>)</a:t>
            </a:r>
          </a:p>
          <a:p>
            <a:pPr latinLnBrk="0"/>
            <a:r>
              <a:rPr lang="en-US" altLang="ko-KR" sz="2000" b="1" dirty="0"/>
              <a:t> </a:t>
            </a:r>
            <a:r>
              <a:rPr lang="en-US" altLang="ko-KR" sz="2000" b="1" dirty="0" smtClean="0"/>
              <a:t>   </a:t>
            </a:r>
          </a:p>
          <a:p>
            <a:pPr latinLnBrk="0"/>
            <a:r>
              <a:rPr lang="en-US" altLang="ko-KR" sz="2000" b="1" dirty="0"/>
              <a:t> </a:t>
            </a:r>
            <a:r>
              <a:rPr lang="en-US" altLang="ko-KR" sz="2000" b="1" dirty="0" smtClean="0"/>
              <a:t> ※</a:t>
            </a:r>
            <a:r>
              <a:rPr lang="ko-KR" altLang="en-US" sz="2000" b="1" dirty="0" smtClean="0"/>
              <a:t> 네이버에서</a:t>
            </a:r>
            <a:endParaRPr lang="en-US" altLang="ko-KR" sz="2000" b="1" dirty="0" smtClean="0"/>
          </a:p>
          <a:p>
            <a:pPr latinLnBrk="0"/>
            <a:r>
              <a:rPr lang="en-US" altLang="ko-KR" sz="2000" b="1" dirty="0"/>
              <a:t> </a:t>
            </a:r>
            <a:r>
              <a:rPr lang="en-US" altLang="ko-KR" sz="2000" b="1" dirty="0" smtClean="0"/>
              <a:t>   “</a:t>
            </a:r>
            <a:r>
              <a:rPr lang="ko-KR" altLang="en-US" sz="2000" b="1" dirty="0" smtClean="0"/>
              <a:t>축산관련종사자교육</a:t>
            </a:r>
            <a:r>
              <a:rPr lang="en-US" altLang="ko-KR" sz="2000" b="1" dirty="0" smtClean="0"/>
              <a:t>” </a:t>
            </a:r>
            <a:r>
              <a:rPr lang="ko-KR" altLang="en-US" sz="2000" b="1" dirty="0" smtClean="0"/>
              <a:t>검색</a:t>
            </a:r>
            <a:endParaRPr lang="en-US" altLang="ko-KR" sz="2000" b="1" dirty="0" smtClean="0"/>
          </a:p>
          <a:p>
            <a:pPr latinLnBrk="0"/>
            <a:endParaRPr lang="ko-KR" altLang="en-US" sz="2000" dirty="0"/>
          </a:p>
          <a:p>
            <a:pPr>
              <a:lnSpc>
                <a:spcPct val="150000"/>
              </a:lnSpc>
            </a:pPr>
            <a:r>
              <a:rPr lang="en-US" altLang="ko-KR" sz="2000" b="1" dirty="0" smtClean="0">
                <a:solidFill>
                  <a:srgbClr val="5097CF"/>
                </a:solidFill>
                <a:latin typeface="+mj-lt"/>
              </a:rPr>
              <a:t>②</a:t>
            </a:r>
            <a:r>
              <a:rPr lang="en-US" altLang="ko-KR" sz="2000" b="1" dirty="0" smtClean="0">
                <a:latin typeface="+mj-lt"/>
              </a:rPr>
              <a:t> </a:t>
            </a:r>
            <a:r>
              <a:rPr lang="ko-KR" altLang="en-US" sz="2000" b="1" dirty="0"/>
              <a:t>로그인 버튼 클릭</a:t>
            </a:r>
            <a:endParaRPr lang="ko-KR" altLang="en-US" sz="2000" dirty="0"/>
          </a:p>
          <a:p>
            <a:pPr>
              <a:lnSpc>
                <a:spcPct val="150000"/>
              </a:lnSpc>
            </a:pPr>
            <a:endParaRPr lang="en-US" altLang="ko-KR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841091" y="6127584"/>
            <a:ext cx="6172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altLang="ko-KR" sz="3600" b="1" dirty="0">
              <a:solidFill>
                <a:prstClr val="black">
                  <a:lumMod val="75000"/>
                  <a:lumOff val="25000"/>
                </a:prstClr>
              </a:solidFill>
              <a:latin typeface="+mj-ea"/>
              <a:ea typeface="+mj-ea"/>
            </a:endParaRPr>
          </a:p>
        </p:txBody>
      </p:sp>
      <p:pic>
        <p:nvPicPr>
          <p:cNvPr id="25" name="_x390227216" descr="EMB00000db8388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23" y="921998"/>
            <a:ext cx="5974854" cy="5085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_x413506888"/>
          <p:cNvSpPr>
            <a:spLocks noChangeArrowheads="1"/>
          </p:cNvSpPr>
          <p:nvPr/>
        </p:nvSpPr>
        <p:spPr bwMode="auto">
          <a:xfrm>
            <a:off x="5867400" y="923176"/>
            <a:ext cx="368300" cy="335821"/>
          </a:xfrm>
          <a:prstGeom prst="rect">
            <a:avLst/>
          </a:prstGeom>
          <a:noFill/>
          <a:ln w="25146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grpSp>
        <p:nvGrpSpPr>
          <p:cNvPr id="23" name="그룹 22"/>
          <p:cNvGrpSpPr/>
          <p:nvPr/>
        </p:nvGrpSpPr>
        <p:grpSpPr>
          <a:xfrm>
            <a:off x="1340716" y="5578637"/>
            <a:ext cx="9784627" cy="923809"/>
            <a:chOff x="1340716" y="5578637"/>
            <a:chExt cx="9784627" cy="923809"/>
          </a:xfrm>
        </p:grpSpPr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89143" y="5578637"/>
              <a:ext cx="636200" cy="636200"/>
            </a:xfrm>
            <a:prstGeom prst="rect">
              <a:avLst/>
            </a:prstGeom>
          </p:spPr>
        </p:pic>
        <p:pic>
          <p:nvPicPr>
            <p:cNvPr id="16" name="그림 1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67507" y="6108701"/>
              <a:ext cx="306845" cy="306845"/>
            </a:xfrm>
            <a:prstGeom prst="rect">
              <a:avLst/>
            </a:prstGeom>
          </p:spPr>
        </p:pic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98736" y="5916614"/>
              <a:ext cx="409527" cy="409527"/>
            </a:xfrm>
            <a:prstGeom prst="rect">
              <a:avLst/>
            </a:prstGeom>
          </p:spPr>
        </p:pic>
        <p:pic>
          <p:nvPicPr>
            <p:cNvPr id="19" name="그림 1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7604" y="5916614"/>
              <a:ext cx="384174" cy="384174"/>
            </a:xfrm>
            <a:prstGeom prst="rect">
              <a:avLst/>
            </a:prstGeom>
          </p:spPr>
        </p:pic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6989" y="5638799"/>
              <a:ext cx="676275" cy="676275"/>
            </a:xfrm>
            <a:prstGeom prst="rect">
              <a:avLst/>
            </a:prstGeom>
          </p:spPr>
        </p:pic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6813" y="5724377"/>
              <a:ext cx="599454" cy="599454"/>
            </a:xfrm>
            <a:prstGeom prst="rect">
              <a:avLst/>
            </a:prstGeom>
          </p:spPr>
        </p:pic>
        <p:pic>
          <p:nvPicPr>
            <p:cNvPr id="21" name="그림 20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5281" y="6207872"/>
              <a:ext cx="294574" cy="294574"/>
            </a:xfrm>
            <a:prstGeom prst="rect">
              <a:avLst/>
            </a:prstGeom>
          </p:spPr>
        </p:pic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0716" y="6044293"/>
              <a:ext cx="365252" cy="3652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83150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자유형 23"/>
          <p:cNvSpPr/>
          <p:nvPr/>
        </p:nvSpPr>
        <p:spPr>
          <a:xfrm>
            <a:off x="199245" y="4858439"/>
            <a:ext cx="2282942" cy="511065"/>
          </a:xfrm>
          <a:custGeom>
            <a:avLst/>
            <a:gdLst>
              <a:gd name="connsiteX0" fmla="*/ 130629 w 2282942"/>
              <a:gd name="connsiteY0" fmla="*/ 0 h 511065"/>
              <a:gd name="connsiteX1" fmla="*/ 1968381 w 2282942"/>
              <a:gd name="connsiteY1" fmla="*/ 0 h 511065"/>
              <a:gd name="connsiteX2" fmla="*/ 2099010 w 2282942"/>
              <a:gd name="connsiteY2" fmla="*/ 130629 h 511065"/>
              <a:gd name="connsiteX3" fmla="*/ 2060750 w 2282942"/>
              <a:gd name="connsiteY3" fmla="*/ 222998 h 511065"/>
              <a:gd name="connsiteX4" fmla="*/ 2020986 w 2282942"/>
              <a:gd name="connsiteY4" fmla="*/ 249807 h 511065"/>
              <a:gd name="connsiteX5" fmla="*/ 2152313 w 2282942"/>
              <a:gd name="connsiteY5" fmla="*/ 249807 h 511065"/>
              <a:gd name="connsiteX6" fmla="*/ 2282942 w 2282942"/>
              <a:gd name="connsiteY6" fmla="*/ 380436 h 511065"/>
              <a:gd name="connsiteX7" fmla="*/ 2152313 w 2282942"/>
              <a:gd name="connsiteY7" fmla="*/ 511065 h 511065"/>
              <a:gd name="connsiteX8" fmla="*/ 314561 w 2282942"/>
              <a:gd name="connsiteY8" fmla="*/ 511065 h 511065"/>
              <a:gd name="connsiteX9" fmla="*/ 183932 w 2282942"/>
              <a:gd name="connsiteY9" fmla="*/ 380436 h 511065"/>
              <a:gd name="connsiteX10" fmla="*/ 222193 w 2282942"/>
              <a:gd name="connsiteY10" fmla="*/ 288068 h 511065"/>
              <a:gd name="connsiteX11" fmla="*/ 261956 w 2282942"/>
              <a:gd name="connsiteY11" fmla="*/ 261258 h 511065"/>
              <a:gd name="connsiteX12" fmla="*/ 130629 w 2282942"/>
              <a:gd name="connsiteY12" fmla="*/ 261258 h 511065"/>
              <a:gd name="connsiteX13" fmla="*/ 0 w 2282942"/>
              <a:gd name="connsiteY13" fmla="*/ 130629 h 511065"/>
              <a:gd name="connsiteX14" fmla="*/ 130629 w 2282942"/>
              <a:gd name="connsiteY14" fmla="*/ 0 h 511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282942" h="511065">
                <a:moveTo>
                  <a:pt x="130629" y="0"/>
                </a:moveTo>
                <a:lnTo>
                  <a:pt x="1968381" y="0"/>
                </a:lnTo>
                <a:cubicBezTo>
                  <a:pt x="2040525" y="0"/>
                  <a:pt x="2099010" y="58485"/>
                  <a:pt x="2099010" y="130629"/>
                </a:cubicBezTo>
                <a:cubicBezTo>
                  <a:pt x="2099010" y="166701"/>
                  <a:pt x="2084389" y="199358"/>
                  <a:pt x="2060750" y="222998"/>
                </a:cubicBezTo>
                <a:lnTo>
                  <a:pt x="2020986" y="249807"/>
                </a:lnTo>
                <a:lnTo>
                  <a:pt x="2152313" y="249807"/>
                </a:lnTo>
                <a:cubicBezTo>
                  <a:pt x="2224457" y="249807"/>
                  <a:pt x="2282942" y="308292"/>
                  <a:pt x="2282942" y="380436"/>
                </a:cubicBezTo>
                <a:cubicBezTo>
                  <a:pt x="2282942" y="452580"/>
                  <a:pt x="2224457" y="511065"/>
                  <a:pt x="2152313" y="511065"/>
                </a:cubicBezTo>
                <a:lnTo>
                  <a:pt x="314561" y="511065"/>
                </a:lnTo>
                <a:cubicBezTo>
                  <a:pt x="242417" y="511065"/>
                  <a:pt x="183932" y="452580"/>
                  <a:pt x="183932" y="380436"/>
                </a:cubicBezTo>
                <a:cubicBezTo>
                  <a:pt x="183932" y="344364"/>
                  <a:pt x="198553" y="311707"/>
                  <a:pt x="222193" y="288068"/>
                </a:cubicBezTo>
                <a:lnTo>
                  <a:pt x="261956" y="261258"/>
                </a:lnTo>
                <a:lnTo>
                  <a:pt x="130629" y="261258"/>
                </a:lnTo>
                <a:cubicBezTo>
                  <a:pt x="58485" y="261258"/>
                  <a:pt x="0" y="202773"/>
                  <a:pt x="0" y="130629"/>
                </a:cubicBezTo>
                <a:cubicBezTo>
                  <a:pt x="0" y="58485"/>
                  <a:pt x="58485" y="0"/>
                  <a:pt x="130629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740228" y="856343"/>
            <a:ext cx="10813143" cy="525235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자유형 13"/>
          <p:cNvSpPr/>
          <p:nvPr/>
        </p:nvSpPr>
        <p:spPr>
          <a:xfrm>
            <a:off x="483052" y="6112329"/>
            <a:ext cx="11223172" cy="644072"/>
          </a:xfrm>
          <a:custGeom>
            <a:avLst/>
            <a:gdLst>
              <a:gd name="connsiteX0" fmla="*/ 1444735 w 11223172"/>
              <a:gd name="connsiteY0" fmla="*/ 572861 h 726623"/>
              <a:gd name="connsiteX1" fmla="*/ 1444735 w 11223172"/>
              <a:gd name="connsiteY1" fmla="*/ 572862 h 726623"/>
              <a:gd name="connsiteX2" fmla="*/ 1444735 w 11223172"/>
              <a:gd name="connsiteY2" fmla="*/ 572862 h 726623"/>
              <a:gd name="connsiteX3" fmla="*/ 495300 w 11223172"/>
              <a:gd name="connsiteY3" fmla="*/ 318406 h 726623"/>
              <a:gd name="connsiteX4" fmla="*/ 495301 w 11223172"/>
              <a:gd name="connsiteY4" fmla="*/ 318407 h 726623"/>
              <a:gd name="connsiteX5" fmla="*/ 495300 w 11223172"/>
              <a:gd name="connsiteY5" fmla="*/ 318407 h 726623"/>
              <a:gd name="connsiteX6" fmla="*/ 0 w 11223172"/>
              <a:gd name="connsiteY6" fmla="*/ 106135 h 726623"/>
              <a:gd name="connsiteX7" fmla="*/ 0 w 11223172"/>
              <a:gd name="connsiteY7" fmla="*/ 106136 h 726623"/>
              <a:gd name="connsiteX8" fmla="*/ 0 w 11223172"/>
              <a:gd name="connsiteY8" fmla="*/ 106136 h 726623"/>
              <a:gd name="connsiteX9" fmla="*/ 106136 w 11223172"/>
              <a:gd name="connsiteY9" fmla="*/ 0 h 726623"/>
              <a:gd name="connsiteX10" fmla="*/ 11117036 w 11223172"/>
              <a:gd name="connsiteY10" fmla="*/ 0 h 726623"/>
              <a:gd name="connsiteX11" fmla="*/ 11223172 w 11223172"/>
              <a:gd name="connsiteY11" fmla="*/ 106136 h 726623"/>
              <a:gd name="connsiteX12" fmla="*/ 11223171 w 11223172"/>
              <a:gd name="connsiteY12" fmla="*/ 106136 h 726623"/>
              <a:gd name="connsiteX13" fmla="*/ 11117035 w 11223172"/>
              <a:gd name="connsiteY13" fmla="*/ 212272 h 726623"/>
              <a:gd name="connsiteX14" fmla="*/ 10361170 w 11223172"/>
              <a:gd name="connsiteY14" fmla="*/ 212272 h 726623"/>
              <a:gd name="connsiteX15" fmla="*/ 10402478 w 11223172"/>
              <a:gd name="connsiteY15" fmla="*/ 220612 h 726623"/>
              <a:gd name="connsiteX16" fmla="*/ 10467301 w 11223172"/>
              <a:gd name="connsiteY16" fmla="*/ 318407 h 726623"/>
              <a:gd name="connsiteX17" fmla="*/ 10467300 w 11223172"/>
              <a:gd name="connsiteY17" fmla="*/ 318407 h 726623"/>
              <a:gd name="connsiteX18" fmla="*/ 10361164 w 11223172"/>
              <a:gd name="connsiteY18" fmla="*/ 424543 h 726623"/>
              <a:gd name="connsiteX19" fmla="*/ 9129930 w 11223172"/>
              <a:gd name="connsiteY19" fmla="*/ 424543 h 726623"/>
              <a:gd name="connsiteX20" fmla="*/ 9162826 w 11223172"/>
              <a:gd name="connsiteY20" fmla="*/ 431185 h 726623"/>
              <a:gd name="connsiteX21" fmla="*/ 9256736 w 11223172"/>
              <a:gd name="connsiteY21" fmla="*/ 572862 h 726623"/>
              <a:gd name="connsiteX22" fmla="*/ 9256735 w 11223172"/>
              <a:gd name="connsiteY22" fmla="*/ 572862 h 726623"/>
              <a:gd name="connsiteX23" fmla="*/ 9102974 w 11223172"/>
              <a:gd name="connsiteY23" fmla="*/ 726623 h 726623"/>
              <a:gd name="connsiteX24" fmla="*/ 1598496 w 11223172"/>
              <a:gd name="connsiteY24" fmla="*/ 726622 h 726623"/>
              <a:gd name="connsiteX25" fmla="*/ 1456818 w 11223172"/>
              <a:gd name="connsiteY25" fmla="*/ 632712 h 726623"/>
              <a:gd name="connsiteX26" fmla="*/ 1444735 w 11223172"/>
              <a:gd name="connsiteY26" fmla="*/ 572862 h 726623"/>
              <a:gd name="connsiteX27" fmla="*/ 1456818 w 11223172"/>
              <a:gd name="connsiteY27" fmla="*/ 513011 h 726623"/>
              <a:gd name="connsiteX28" fmla="*/ 1538645 w 11223172"/>
              <a:gd name="connsiteY28" fmla="*/ 431185 h 726623"/>
              <a:gd name="connsiteX29" fmla="*/ 1571545 w 11223172"/>
              <a:gd name="connsiteY29" fmla="*/ 424542 h 726623"/>
              <a:gd name="connsiteX30" fmla="*/ 601436 w 11223172"/>
              <a:gd name="connsiteY30" fmla="*/ 424542 h 726623"/>
              <a:gd name="connsiteX31" fmla="*/ 503641 w 11223172"/>
              <a:gd name="connsiteY31" fmla="*/ 359719 h 726623"/>
              <a:gd name="connsiteX32" fmla="*/ 495301 w 11223172"/>
              <a:gd name="connsiteY32" fmla="*/ 318407 h 726623"/>
              <a:gd name="connsiteX33" fmla="*/ 503641 w 11223172"/>
              <a:gd name="connsiteY33" fmla="*/ 277094 h 726623"/>
              <a:gd name="connsiteX34" fmla="*/ 560123 w 11223172"/>
              <a:gd name="connsiteY34" fmla="*/ 220612 h 726623"/>
              <a:gd name="connsiteX35" fmla="*/ 601436 w 11223172"/>
              <a:gd name="connsiteY35" fmla="*/ 212271 h 726623"/>
              <a:gd name="connsiteX36" fmla="*/ 106136 w 11223172"/>
              <a:gd name="connsiteY36" fmla="*/ 212271 h 726623"/>
              <a:gd name="connsiteX37" fmla="*/ 8341 w 11223172"/>
              <a:gd name="connsiteY37" fmla="*/ 147448 h 726623"/>
              <a:gd name="connsiteX38" fmla="*/ 0 w 11223172"/>
              <a:gd name="connsiteY38" fmla="*/ 106136 h 726623"/>
              <a:gd name="connsiteX39" fmla="*/ 8341 w 11223172"/>
              <a:gd name="connsiteY39" fmla="*/ 64823 h 726623"/>
              <a:gd name="connsiteX40" fmla="*/ 106136 w 11223172"/>
              <a:gd name="connsiteY40" fmla="*/ 0 h 726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1223172" h="726623">
                <a:moveTo>
                  <a:pt x="1444735" y="572861"/>
                </a:moveTo>
                <a:lnTo>
                  <a:pt x="1444735" y="572862"/>
                </a:lnTo>
                <a:lnTo>
                  <a:pt x="1444735" y="572862"/>
                </a:lnTo>
                <a:close/>
                <a:moveTo>
                  <a:pt x="495300" y="318406"/>
                </a:moveTo>
                <a:lnTo>
                  <a:pt x="495301" y="318407"/>
                </a:lnTo>
                <a:lnTo>
                  <a:pt x="495300" y="318407"/>
                </a:lnTo>
                <a:close/>
                <a:moveTo>
                  <a:pt x="0" y="106135"/>
                </a:moveTo>
                <a:lnTo>
                  <a:pt x="0" y="106136"/>
                </a:lnTo>
                <a:lnTo>
                  <a:pt x="0" y="106136"/>
                </a:lnTo>
                <a:close/>
                <a:moveTo>
                  <a:pt x="106136" y="0"/>
                </a:moveTo>
                <a:lnTo>
                  <a:pt x="11117036" y="0"/>
                </a:lnTo>
                <a:cubicBezTo>
                  <a:pt x="11175653" y="0"/>
                  <a:pt x="11223172" y="47519"/>
                  <a:pt x="11223172" y="106136"/>
                </a:cubicBezTo>
                <a:lnTo>
                  <a:pt x="11223171" y="106136"/>
                </a:lnTo>
                <a:cubicBezTo>
                  <a:pt x="11223171" y="164753"/>
                  <a:pt x="11175652" y="212272"/>
                  <a:pt x="11117035" y="212272"/>
                </a:cubicBezTo>
                <a:lnTo>
                  <a:pt x="10361170" y="212272"/>
                </a:lnTo>
                <a:lnTo>
                  <a:pt x="10402478" y="220612"/>
                </a:lnTo>
                <a:cubicBezTo>
                  <a:pt x="10440572" y="236724"/>
                  <a:pt x="10467301" y="274445"/>
                  <a:pt x="10467301" y="318407"/>
                </a:cubicBezTo>
                <a:lnTo>
                  <a:pt x="10467300" y="318407"/>
                </a:lnTo>
                <a:cubicBezTo>
                  <a:pt x="10467300" y="377024"/>
                  <a:pt x="10419781" y="424543"/>
                  <a:pt x="10361164" y="424543"/>
                </a:cubicBezTo>
                <a:lnTo>
                  <a:pt x="9129930" y="424543"/>
                </a:lnTo>
                <a:lnTo>
                  <a:pt x="9162826" y="431185"/>
                </a:lnTo>
                <a:cubicBezTo>
                  <a:pt x="9218013" y="454527"/>
                  <a:pt x="9256736" y="509172"/>
                  <a:pt x="9256736" y="572862"/>
                </a:cubicBezTo>
                <a:lnTo>
                  <a:pt x="9256735" y="572862"/>
                </a:lnTo>
                <a:cubicBezTo>
                  <a:pt x="9256735" y="657782"/>
                  <a:pt x="9187894" y="726623"/>
                  <a:pt x="9102974" y="726623"/>
                </a:cubicBezTo>
                <a:lnTo>
                  <a:pt x="1598496" y="726622"/>
                </a:lnTo>
                <a:cubicBezTo>
                  <a:pt x="1534806" y="726622"/>
                  <a:pt x="1480161" y="687899"/>
                  <a:pt x="1456818" y="632712"/>
                </a:cubicBezTo>
                <a:lnTo>
                  <a:pt x="1444735" y="572862"/>
                </a:lnTo>
                <a:lnTo>
                  <a:pt x="1456818" y="513011"/>
                </a:lnTo>
                <a:cubicBezTo>
                  <a:pt x="1472380" y="476220"/>
                  <a:pt x="1501854" y="446746"/>
                  <a:pt x="1538645" y="431185"/>
                </a:cubicBezTo>
                <a:lnTo>
                  <a:pt x="1571545" y="424542"/>
                </a:lnTo>
                <a:lnTo>
                  <a:pt x="601436" y="424542"/>
                </a:lnTo>
                <a:cubicBezTo>
                  <a:pt x="557474" y="424542"/>
                  <a:pt x="519753" y="397813"/>
                  <a:pt x="503641" y="359719"/>
                </a:cubicBezTo>
                <a:lnTo>
                  <a:pt x="495301" y="318407"/>
                </a:lnTo>
                <a:lnTo>
                  <a:pt x="503641" y="277094"/>
                </a:lnTo>
                <a:cubicBezTo>
                  <a:pt x="514383" y="251699"/>
                  <a:pt x="534728" y="231354"/>
                  <a:pt x="560123" y="220612"/>
                </a:cubicBezTo>
                <a:lnTo>
                  <a:pt x="601436" y="212271"/>
                </a:lnTo>
                <a:lnTo>
                  <a:pt x="106136" y="212271"/>
                </a:lnTo>
                <a:cubicBezTo>
                  <a:pt x="62174" y="212271"/>
                  <a:pt x="24453" y="185542"/>
                  <a:pt x="8341" y="147448"/>
                </a:cubicBezTo>
                <a:lnTo>
                  <a:pt x="0" y="106136"/>
                </a:lnTo>
                <a:lnTo>
                  <a:pt x="8341" y="64823"/>
                </a:lnTo>
                <a:cubicBezTo>
                  <a:pt x="24453" y="26730"/>
                  <a:pt x="62174" y="0"/>
                  <a:pt x="10613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1378363" y="103876"/>
            <a:ext cx="6172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접속 방법</a:t>
            </a:r>
            <a:endParaRPr lang="en-US" altLang="ko-KR" sz="36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" name="타원 9"/>
          <p:cNvSpPr/>
          <p:nvPr/>
        </p:nvSpPr>
        <p:spPr>
          <a:xfrm>
            <a:off x="762301" y="171792"/>
            <a:ext cx="616062" cy="578415"/>
          </a:xfrm>
          <a:prstGeom prst="ellipse">
            <a:avLst/>
          </a:prstGeom>
          <a:solidFill>
            <a:srgbClr val="5097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/>
              <a:t>1.1</a:t>
            </a:r>
            <a:endParaRPr lang="ko-KR" altLang="en-US" sz="1400" b="1" dirty="0"/>
          </a:p>
        </p:txBody>
      </p:sp>
      <p:sp>
        <p:nvSpPr>
          <p:cNvPr id="11" name="타원 10"/>
          <p:cNvSpPr/>
          <p:nvPr/>
        </p:nvSpPr>
        <p:spPr>
          <a:xfrm>
            <a:off x="1023287" y="232753"/>
            <a:ext cx="54000" cy="5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" name="직선 연결선 12"/>
          <p:cNvCxnSpPr/>
          <p:nvPr/>
        </p:nvCxnSpPr>
        <p:spPr>
          <a:xfrm>
            <a:off x="1042337" y="0"/>
            <a:ext cx="0" cy="259753"/>
          </a:xfrm>
          <a:prstGeom prst="line">
            <a:avLst/>
          </a:prstGeom>
          <a:ln>
            <a:gradFill>
              <a:gsLst>
                <a:gs pos="68000">
                  <a:schemeClr val="accent1">
                    <a:lumMod val="5000"/>
                    <a:lumOff val="95000"/>
                  </a:schemeClr>
                </a:gs>
                <a:gs pos="67000">
                  <a:srgbClr val="5097C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6" descr="C-NH-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75010"/>
            <a:ext cx="1478693" cy="382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12"/>
          <p:cNvSpPr txBox="1"/>
          <p:nvPr/>
        </p:nvSpPr>
        <p:spPr>
          <a:xfrm>
            <a:off x="6914073" y="1258997"/>
            <a:ext cx="4388928" cy="2159897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0"/>
            <a:r>
              <a:rPr lang="en-US" altLang="ko-KR" sz="2000" b="1" dirty="0" smtClean="0">
                <a:solidFill>
                  <a:srgbClr val="5097CF"/>
                </a:solidFill>
                <a:latin typeface="+mj-lt"/>
              </a:rPr>
              <a:t>③</a:t>
            </a:r>
            <a:r>
              <a:rPr lang="en-US" altLang="ko-KR" sz="2000" b="1" dirty="0" smtClean="0"/>
              <a:t> “</a:t>
            </a:r>
            <a:r>
              <a:rPr lang="ko-KR" altLang="en-US" sz="2000" b="1" dirty="0" smtClean="0"/>
              <a:t>아이디</a:t>
            </a:r>
            <a:r>
              <a:rPr lang="en-US" altLang="ko-KR" sz="2000" b="1" dirty="0" smtClean="0"/>
              <a:t>”, “</a:t>
            </a:r>
            <a:r>
              <a:rPr lang="ko-KR" altLang="en-US" sz="2000" b="1" dirty="0" smtClean="0"/>
              <a:t>비밀번호</a:t>
            </a:r>
            <a:r>
              <a:rPr lang="en-US" altLang="ko-KR" sz="2000" b="1" dirty="0" smtClean="0"/>
              <a:t>“ </a:t>
            </a:r>
            <a:r>
              <a:rPr lang="ko-KR" altLang="en-US" sz="2000" b="1" dirty="0" smtClean="0"/>
              <a:t>입력 후 </a:t>
            </a:r>
            <a:endParaRPr lang="en-US" altLang="ko-KR" sz="2000" b="1" dirty="0" smtClean="0"/>
          </a:p>
          <a:p>
            <a:pPr latinLnBrk="0"/>
            <a:r>
              <a:rPr lang="en-US" altLang="ko-KR" sz="2000" b="1" dirty="0"/>
              <a:t> </a:t>
            </a:r>
            <a:r>
              <a:rPr lang="en-US" altLang="ko-KR" sz="2000" b="1" dirty="0" smtClean="0"/>
              <a:t>    </a:t>
            </a:r>
            <a:r>
              <a:rPr lang="ko-KR" altLang="en-US" sz="2000" b="1" dirty="0" smtClean="0"/>
              <a:t>로그인 버튼 클릭</a:t>
            </a:r>
            <a:endParaRPr lang="ko-KR" altLang="en-US" sz="2000" dirty="0"/>
          </a:p>
          <a:p>
            <a:pPr latinLnBrk="0"/>
            <a:endParaRPr lang="ko-KR" altLang="en-US" sz="2000" dirty="0" smtClean="0"/>
          </a:p>
        </p:txBody>
      </p:sp>
      <p:sp>
        <p:nvSpPr>
          <p:cNvPr id="29" name="직사각형 28"/>
          <p:cNvSpPr/>
          <p:nvPr/>
        </p:nvSpPr>
        <p:spPr>
          <a:xfrm>
            <a:off x="2841091" y="6127584"/>
            <a:ext cx="6172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altLang="ko-KR" sz="3600" b="1" dirty="0">
              <a:solidFill>
                <a:prstClr val="black">
                  <a:lumMod val="75000"/>
                  <a:lumOff val="25000"/>
                </a:prstClr>
              </a:solidFill>
              <a:latin typeface="+mj-ea"/>
              <a:ea typeface="+mj-ea"/>
            </a:endParaRPr>
          </a:p>
        </p:txBody>
      </p:sp>
      <p:pic>
        <p:nvPicPr>
          <p:cNvPr id="30" name="_x399826096" descr="EMB00000db838c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301" y="874898"/>
            <a:ext cx="6067180" cy="5142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그룹 22"/>
          <p:cNvGrpSpPr/>
          <p:nvPr/>
        </p:nvGrpSpPr>
        <p:grpSpPr>
          <a:xfrm>
            <a:off x="1340716" y="5578637"/>
            <a:ext cx="9784627" cy="923809"/>
            <a:chOff x="1340716" y="5578637"/>
            <a:chExt cx="9784627" cy="923809"/>
          </a:xfrm>
        </p:grpSpPr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89143" y="5578637"/>
              <a:ext cx="636200" cy="636200"/>
            </a:xfrm>
            <a:prstGeom prst="rect">
              <a:avLst/>
            </a:prstGeom>
          </p:spPr>
        </p:pic>
        <p:pic>
          <p:nvPicPr>
            <p:cNvPr id="16" name="그림 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67507" y="6108701"/>
              <a:ext cx="306845" cy="306845"/>
            </a:xfrm>
            <a:prstGeom prst="rect">
              <a:avLst/>
            </a:prstGeom>
          </p:spPr>
        </p:pic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98736" y="5916614"/>
              <a:ext cx="409527" cy="409527"/>
            </a:xfrm>
            <a:prstGeom prst="rect">
              <a:avLst/>
            </a:prstGeom>
          </p:spPr>
        </p:pic>
        <p:pic>
          <p:nvPicPr>
            <p:cNvPr id="19" name="그림 1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7604" y="5916614"/>
              <a:ext cx="384174" cy="384174"/>
            </a:xfrm>
            <a:prstGeom prst="rect">
              <a:avLst/>
            </a:prstGeom>
          </p:spPr>
        </p:pic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6989" y="5638799"/>
              <a:ext cx="676275" cy="676275"/>
            </a:xfrm>
            <a:prstGeom prst="rect">
              <a:avLst/>
            </a:prstGeom>
          </p:spPr>
        </p:pic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6813" y="5724377"/>
              <a:ext cx="599454" cy="599454"/>
            </a:xfrm>
            <a:prstGeom prst="rect">
              <a:avLst/>
            </a:prstGeom>
          </p:spPr>
        </p:pic>
        <p:pic>
          <p:nvPicPr>
            <p:cNvPr id="21" name="그림 20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5281" y="6207872"/>
              <a:ext cx="294574" cy="294574"/>
            </a:xfrm>
            <a:prstGeom prst="rect">
              <a:avLst/>
            </a:prstGeom>
          </p:spPr>
        </p:pic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0716" y="6044293"/>
              <a:ext cx="365252" cy="365252"/>
            </a:xfrm>
            <a:prstGeom prst="rect">
              <a:avLst/>
            </a:prstGeom>
          </p:spPr>
        </p:pic>
      </p:grpSp>
      <p:sp>
        <p:nvSpPr>
          <p:cNvPr id="31" name="직사각형 30"/>
          <p:cNvSpPr/>
          <p:nvPr/>
        </p:nvSpPr>
        <p:spPr>
          <a:xfrm>
            <a:off x="4544551" y="2463799"/>
            <a:ext cx="904294" cy="304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kern="0" dirty="0" smtClean="0">
                <a:solidFill>
                  <a:srgbClr val="FF0000"/>
                </a:solidFill>
                <a:latin typeface="+mn-ea"/>
                <a:ea typeface="+mn-ea"/>
              </a:rPr>
              <a:t>아이디 입력</a:t>
            </a:r>
            <a:endParaRPr lang="ko-KR" altLang="en-US" kern="0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4481232" y="2697771"/>
            <a:ext cx="1035873" cy="304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kern="0" dirty="0" smtClean="0">
                <a:solidFill>
                  <a:srgbClr val="FF0000"/>
                </a:solidFill>
                <a:latin typeface="+mn-ea"/>
                <a:ea typeface="+mn-ea"/>
              </a:rPr>
              <a:t>비밀번호 입력</a:t>
            </a:r>
            <a:endParaRPr lang="ko-KR" altLang="en-US" kern="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3" name="_x413506888"/>
          <p:cNvSpPr>
            <a:spLocks noChangeArrowheads="1"/>
          </p:cNvSpPr>
          <p:nvPr/>
        </p:nvSpPr>
        <p:spPr bwMode="auto">
          <a:xfrm>
            <a:off x="5512164" y="2500518"/>
            <a:ext cx="1062005" cy="496053"/>
          </a:xfrm>
          <a:prstGeom prst="rect">
            <a:avLst/>
          </a:prstGeom>
          <a:noFill/>
          <a:ln w="25146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0718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자유형 23"/>
          <p:cNvSpPr/>
          <p:nvPr/>
        </p:nvSpPr>
        <p:spPr>
          <a:xfrm>
            <a:off x="199245" y="4858439"/>
            <a:ext cx="2282942" cy="511065"/>
          </a:xfrm>
          <a:custGeom>
            <a:avLst/>
            <a:gdLst>
              <a:gd name="connsiteX0" fmla="*/ 130629 w 2282942"/>
              <a:gd name="connsiteY0" fmla="*/ 0 h 511065"/>
              <a:gd name="connsiteX1" fmla="*/ 1968381 w 2282942"/>
              <a:gd name="connsiteY1" fmla="*/ 0 h 511065"/>
              <a:gd name="connsiteX2" fmla="*/ 2099010 w 2282942"/>
              <a:gd name="connsiteY2" fmla="*/ 130629 h 511065"/>
              <a:gd name="connsiteX3" fmla="*/ 2060750 w 2282942"/>
              <a:gd name="connsiteY3" fmla="*/ 222998 h 511065"/>
              <a:gd name="connsiteX4" fmla="*/ 2020986 w 2282942"/>
              <a:gd name="connsiteY4" fmla="*/ 249807 h 511065"/>
              <a:gd name="connsiteX5" fmla="*/ 2152313 w 2282942"/>
              <a:gd name="connsiteY5" fmla="*/ 249807 h 511065"/>
              <a:gd name="connsiteX6" fmla="*/ 2282942 w 2282942"/>
              <a:gd name="connsiteY6" fmla="*/ 380436 h 511065"/>
              <a:gd name="connsiteX7" fmla="*/ 2152313 w 2282942"/>
              <a:gd name="connsiteY7" fmla="*/ 511065 h 511065"/>
              <a:gd name="connsiteX8" fmla="*/ 314561 w 2282942"/>
              <a:gd name="connsiteY8" fmla="*/ 511065 h 511065"/>
              <a:gd name="connsiteX9" fmla="*/ 183932 w 2282942"/>
              <a:gd name="connsiteY9" fmla="*/ 380436 h 511065"/>
              <a:gd name="connsiteX10" fmla="*/ 222193 w 2282942"/>
              <a:gd name="connsiteY10" fmla="*/ 288068 h 511065"/>
              <a:gd name="connsiteX11" fmla="*/ 261956 w 2282942"/>
              <a:gd name="connsiteY11" fmla="*/ 261258 h 511065"/>
              <a:gd name="connsiteX12" fmla="*/ 130629 w 2282942"/>
              <a:gd name="connsiteY12" fmla="*/ 261258 h 511065"/>
              <a:gd name="connsiteX13" fmla="*/ 0 w 2282942"/>
              <a:gd name="connsiteY13" fmla="*/ 130629 h 511065"/>
              <a:gd name="connsiteX14" fmla="*/ 130629 w 2282942"/>
              <a:gd name="connsiteY14" fmla="*/ 0 h 511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282942" h="511065">
                <a:moveTo>
                  <a:pt x="130629" y="0"/>
                </a:moveTo>
                <a:lnTo>
                  <a:pt x="1968381" y="0"/>
                </a:lnTo>
                <a:cubicBezTo>
                  <a:pt x="2040525" y="0"/>
                  <a:pt x="2099010" y="58485"/>
                  <a:pt x="2099010" y="130629"/>
                </a:cubicBezTo>
                <a:cubicBezTo>
                  <a:pt x="2099010" y="166701"/>
                  <a:pt x="2084389" y="199358"/>
                  <a:pt x="2060750" y="222998"/>
                </a:cubicBezTo>
                <a:lnTo>
                  <a:pt x="2020986" y="249807"/>
                </a:lnTo>
                <a:lnTo>
                  <a:pt x="2152313" y="249807"/>
                </a:lnTo>
                <a:cubicBezTo>
                  <a:pt x="2224457" y="249807"/>
                  <a:pt x="2282942" y="308292"/>
                  <a:pt x="2282942" y="380436"/>
                </a:cubicBezTo>
                <a:cubicBezTo>
                  <a:pt x="2282942" y="452580"/>
                  <a:pt x="2224457" y="511065"/>
                  <a:pt x="2152313" y="511065"/>
                </a:cubicBezTo>
                <a:lnTo>
                  <a:pt x="314561" y="511065"/>
                </a:lnTo>
                <a:cubicBezTo>
                  <a:pt x="242417" y="511065"/>
                  <a:pt x="183932" y="452580"/>
                  <a:pt x="183932" y="380436"/>
                </a:cubicBezTo>
                <a:cubicBezTo>
                  <a:pt x="183932" y="344364"/>
                  <a:pt x="198553" y="311707"/>
                  <a:pt x="222193" y="288068"/>
                </a:cubicBezTo>
                <a:lnTo>
                  <a:pt x="261956" y="261258"/>
                </a:lnTo>
                <a:lnTo>
                  <a:pt x="130629" y="261258"/>
                </a:lnTo>
                <a:cubicBezTo>
                  <a:pt x="58485" y="261258"/>
                  <a:pt x="0" y="202773"/>
                  <a:pt x="0" y="130629"/>
                </a:cubicBezTo>
                <a:cubicBezTo>
                  <a:pt x="0" y="58485"/>
                  <a:pt x="58485" y="0"/>
                  <a:pt x="130629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740228" y="856343"/>
            <a:ext cx="10813143" cy="525235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자유형 13"/>
          <p:cNvSpPr/>
          <p:nvPr/>
        </p:nvSpPr>
        <p:spPr>
          <a:xfrm>
            <a:off x="483052" y="6112329"/>
            <a:ext cx="11223172" cy="644072"/>
          </a:xfrm>
          <a:custGeom>
            <a:avLst/>
            <a:gdLst>
              <a:gd name="connsiteX0" fmla="*/ 1444735 w 11223172"/>
              <a:gd name="connsiteY0" fmla="*/ 572861 h 726623"/>
              <a:gd name="connsiteX1" fmla="*/ 1444735 w 11223172"/>
              <a:gd name="connsiteY1" fmla="*/ 572862 h 726623"/>
              <a:gd name="connsiteX2" fmla="*/ 1444735 w 11223172"/>
              <a:gd name="connsiteY2" fmla="*/ 572862 h 726623"/>
              <a:gd name="connsiteX3" fmla="*/ 495300 w 11223172"/>
              <a:gd name="connsiteY3" fmla="*/ 318406 h 726623"/>
              <a:gd name="connsiteX4" fmla="*/ 495301 w 11223172"/>
              <a:gd name="connsiteY4" fmla="*/ 318407 h 726623"/>
              <a:gd name="connsiteX5" fmla="*/ 495300 w 11223172"/>
              <a:gd name="connsiteY5" fmla="*/ 318407 h 726623"/>
              <a:gd name="connsiteX6" fmla="*/ 0 w 11223172"/>
              <a:gd name="connsiteY6" fmla="*/ 106135 h 726623"/>
              <a:gd name="connsiteX7" fmla="*/ 0 w 11223172"/>
              <a:gd name="connsiteY7" fmla="*/ 106136 h 726623"/>
              <a:gd name="connsiteX8" fmla="*/ 0 w 11223172"/>
              <a:gd name="connsiteY8" fmla="*/ 106136 h 726623"/>
              <a:gd name="connsiteX9" fmla="*/ 106136 w 11223172"/>
              <a:gd name="connsiteY9" fmla="*/ 0 h 726623"/>
              <a:gd name="connsiteX10" fmla="*/ 11117036 w 11223172"/>
              <a:gd name="connsiteY10" fmla="*/ 0 h 726623"/>
              <a:gd name="connsiteX11" fmla="*/ 11223172 w 11223172"/>
              <a:gd name="connsiteY11" fmla="*/ 106136 h 726623"/>
              <a:gd name="connsiteX12" fmla="*/ 11223171 w 11223172"/>
              <a:gd name="connsiteY12" fmla="*/ 106136 h 726623"/>
              <a:gd name="connsiteX13" fmla="*/ 11117035 w 11223172"/>
              <a:gd name="connsiteY13" fmla="*/ 212272 h 726623"/>
              <a:gd name="connsiteX14" fmla="*/ 10361170 w 11223172"/>
              <a:gd name="connsiteY14" fmla="*/ 212272 h 726623"/>
              <a:gd name="connsiteX15" fmla="*/ 10402478 w 11223172"/>
              <a:gd name="connsiteY15" fmla="*/ 220612 h 726623"/>
              <a:gd name="connsiteX16" fmla="*/ 10467301 w 11223172"/>
              <a:gd name="connsiteY16" fmla="*/ 318407 h 726623"/>
              <a:gd name="connsiteX17" fmla="*/ 10467300 w 11223172"/>
              <a:gd name="connsiteY17" fmla="*/ 318407 h 726623"/>
              <a:gd name="connsiteX18" fmla="*/ 10361164 w 11223172"/>
              <a:gd name="connsiteY18" fmla="*/ 424543 h 726623"/>
              <a:gd name="connsiteX19" fmla="*/ 9129930 w 11223172"/>
              <a:gd name="connsiteY19" fmla="*/ 424543 h 726623"/>
              <a:gd name="connsiteX20" fmla="*/ 9162826 w 11223172"/>
              <a:gd name="connsiteY20" fmla="*/ 431185 h 726623"/>
              <a:gd name="connsiteX21" fmla="*/ 9256736 w 11223172"/>
              <a:gd name="connsiteY21" fmla="*/ 572862 h 726623"/>
              <a:gd name="connsiteX22" fmla="*/ 9256735 w 11223172"/>
              <a:gd name="connsiteY22" fmla="*/ 572862 h 726623"/>
              <a:gd name="connsiteX23" fmla="*/ 9102974 w 11223172"/>
              <a:gd name="connsiteY23" fmla="*/ 726623 h 726623"/>
              <a:gd name="connsiteX24" fmla="*/ 1598496 w 11223172"/>
              <a:gd name="connsiteY24" fmla="*/ 726622 h 726623"/>
              <a:gd name="connsiteX25" fmla="*/ 1456818 w 11223172"/>
              <a:gd name="connsiteY25" fmla="*/ 632712 h 726623"/>
              <a:gd name="connsiteX26" fmla="*/ 1444735 w 11223172"/>
              <a:gd name="connsiteY26" fmla="*/ 572862 h 726623"/>
              <a:gd name="connsiteX27" fmla="*/ 1456818 w 11223172"/>
              <a:gd name="connsiteY27" fmla="*/ 513011 h 726623"/>
              <a:gd name="connsiteX28" fmla="*/ 1538645 w 11223172"/>
              <a:gd name="connsiteY28" fmla="*/ 431185 h 726623"/>
              <a:gd name="connsiteX29" fmla="*/ 1571545 w 11223172"/>
              <a:gd name="connsiteY29" fmla="*/ 424542 h 726623"/>
              <a:gd name="connsiteX30" fmla="*/ 601436 w 11223172"/>
              <a:gd name="connsiteY30" fmla="*/ 424542 h 726623"/>
              <a:gd name="connsiteX31" fmla="*/ 503641 w 11223172"/>
              <a:gd name="connsiteY31" fmla="*/ 359719 h 726623"/>
              <a:gd name="connsiteX32" fmla="*/ 495301 w 11223172"/>
              <a:gd name="connsiteY32" fmla="*/ 318407 h 726623"/>
              <a:gd name="connsiteX33" fmla="*/ 503641 w 11223172"/>
              <a:gd name="connsiteY33" fmla="*/ 277094 h 726623"/>
              <a:gd name="connsiteX34" fmla="*/ 560123 w 11223172"/>
              <a:gd name="connsiteY34" fmla="*/ 220612 h 726623"/>
              <a:gd name="connsiteX35" fmla="*/ 601436 w 11223172"/>
              <a:gd name="connsiteY35" fmla="*/ 212271 h 726623"/>
              <a:gd name="connsiteX36" fmla="*/ 106136 w 11223172"/>
              <a:gd name="connsiteY36" fmla="*/ 212271 h 726623"/>
              <a:gd name="connsiteX37" fmla="*/ 8341 w 11223172"/>
              <a:gd name="connsiteY37" fmla="*/ 147448 h 726623"/>
              <a:gd name="connsiteX38" fmla="*/ 0 w 11223172"/>
              <a:gd name="connsiteY38" fmla="*/ 106136 h 726623"/>
              <a:gd name="connsiteX39" fmla="*/ 8341 w 11223172"/>
              <a:gd name="connsiteY39" fmla="*/ 64823 h 726623"/>
              <a:gd name="connsiteX40" fmla="*/ 106136 w 11223172"/>
              <a:gd name="connsiteY40" fmla="*/ 0 h 726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1223172" h="726623">
                <a:moveTo>
                  <a:pt x="1444735" y="572861"/>
                </a:moveTo>
                <a:lnTo>
                  <a:pt x="1444735" y="572862"/>
                </a:lnTo>
                <a:lnTo>
                  <a:pt x="1444735" y="572862"/>
                </a:lnTo>
                <a:close/>
                <a:moveTo>
                  <a:pt x="495300" y="318406"/>
                </a:moveTo>
                <a:lnTo>
                  <a:pt x="495301" y="318407"/>
                </a:lnTo>
                <a:lnTo>
                  <a:pt x="495300" y="318407"/>
                </a:lnTo>
                <a:close/>
                <a:moveTo>
                  <a:pt x="0" y="106135"/>
                </a:moveTo>
                <a:lnTo>
                  <a:pt x="0" y="106136"/>
                </a:lnTo>
                <a:lnTo>
                  <a:pt x="0" y="106136"/>
                </a:lnTo>
                <a:close/>
                <a:moveTo>
                  <a:pt x="106136" y="0"/>
                </a:moveTo>
                <a:lnTo>
                  <a:pt x="11117036" y="0"/>
                </a:lnTo>
                <a:cubicBezTo>
                  <a:pt x="11175653" y="0"/>
                  <a:pt x="11223172" y="47519"/>
                  <a:pt x="11223172" y="106136"/>
                </a:cubicBezTo>
                <a:lnTo>
                  <a:pt x="11223171" y="106136"/>
                </a:lnTo>
                <a:cubicBezTo>
                  <a:pt x="11223171" y="164753"/>
                  <a:pt x="11175652" y="212272"/>
                  <a:pt x="11117035" y="212272"/>
                </a:cubicBezTo>
                <a:lnTo>
                  <a:pt x="10361170" y="212272"/>
                </a:lnTo>
                <a:lnTo>
                  <a:pt x="10402478" y="220612"/>
                </a:lnTo>
                <a:cubicBezTo>
                  <a:pt x="10440572" y="236724"/>
                  <a:pt x="10467301" y="274445"/>
                  <a:pt x="10467301" y="318407"/>
                </a:cubicBezTo>
                <a:lnTo>
                  <a:pt x="10467300" y="318407"/>
                </a:lnTo>
                <a:cubicBezTo>
                  <a:pt x="10467300" y="377024"/>
                  <a:pt x="10419781" y="424543"/>
                  <a:pt x="10361164" y="424543"/>
                </a:cubicBezTo>
                <a:lnTo>
                  <a:pt x="9129930" y="424543"/>
                </a:lnTo>
                <a:lnTo>
                  <a:pt x="9162826" y="431185"/>
                </a:lnTo>
                <a:cubicBezTo>
                  <a:pt x="9218013" y="454527"/>
                  <a:pt x="9256736" y="509172"/>
                  <a:pt x="9256736" y="572862"/>
                </a:cubicBezTo>
                <a:lnTo>
                  <a:pt x="9256735" y="572862"/>
                </a:lnTo>
                <a:cubicBezTo>
                  <a:pt x="9256735" y="657782"/>
                  <a:pt x="9187894" y="726623"/>
                  <a:pt x="9102974" y="726623"/>
                </a:cubicBezTo>
                <a:lnTo>
                  <a:pt x="1598496" y="726622"/>
                </a:lnTo>
                <a:cubicBezTo>
                  <a:pt x="1534806" y="726622"/>
                  <a:pt x="1480161" y="687899"/>
                  <a:pt x="1456818" y="632712"/>
                </a:cubicBezTo>
                <a:lnTo>
                  <a:pt x="1444735" y="572862"/>
                </a:lnTo>
                <a:lnTo>
                  <a:pt x="1456818" y="513011"/>
                </a:lnTo>
                <a:cubicBezTo>
                  <a:pt x="1472380" y="476220"/>
                  <a:pt x="1501854" y="446746"/>
                  <a:pt x="1538645" y="431185"/>
                </a:cubicBezTo>
                <a:lnTo>
                  <a:pt x="1571545" y="424542"/>
                </a:lnTo>
                <a:lnTo>
                  <a:pt x="601436" y="424542"/>
                </a:lnTo>
                <a:cubicBezTo>
                  <a:pt x="557474" y="424542"/>
                  <a:pt x="519753" y="397813"/>
                  <a:pt x="503641" y="359719"/>
                </a:cubicBezTo>
                <a:lnTo>
                  <a:pt x="495301" y="318407"/>
                </a:lnTo>
                <a:lnTo>
                  <a:pt x="503641" y="277094"/>
                </a:lnTo>
                <a:cubicBezTo>
                  <a:pt x="514383" y="251699"/>
                  <a:pt x="534728" y="231354"/>
                  <a:pt x="560123" y="220612"/>
                </a:cubicBezTo>
                <a:lnTo>
                  <a:pt x="601436" y="212271"/>
                </a:lnTo>
                <a:lnTo>
                  <a:pt x="106136" y="212271"/>
                </a:lnTo>
                <a:cubicBezTo>
                  <a:pt x="62174" y="212271"/>
                  <a:pt x="24453" y="185542"/>
                  <a:pt x="8341" y="147448"/>
                </a:cubicBezTo>
                <a:lnTo>
                  <a:pt x="0" y="106136"/>
                </a:lnTo>
                <a:lnTo>
                  <a:pt x="8341" y="64823"/>
                </a:lnTo>
                <a:cubicBezTo>
                  <a:pt x="24453" y="26730"/>
                  <a:pt x="62174" y="0"/>
                  <a:pt x="10613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1378363" y="103876"/>
            <a:ext cx="6172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온라인보수교육 신청 방법</a:t>
            </a:r>
            <a:endParaRPr lang="en-US" altLang="ko-KR" sz="36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" name="타원 9"/>
          <p:cNvSpPr/>
          <p:nvPr/>
        </p:nvSpPr>
        <p:spPr>
          <a:xfrm>
            <a:off x="762301" y="171792"/>
            <a:ext cx="616062" cy="578415"/>
          </a:xfrm>
          <a:prstGeom prst="ellipse">
            <a:avLst/>
          </a:prstGeom>
          <a:solidFill>
            <a:srgbClr val="5097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/>
              <a:t>1.2</a:t>
            </a:r>
            <a:endParaRPr lang="ko-KR" altLang="en-US" sz="1400" b="1" dirty="0"/>
          </a:p>
        </p:txBody>
      </p:sp>
      <p:sp>
        <p:nvSpPr>
          <p:cNvPr id="11" name="타원 10"/>
          <p:cNvSpPr/>
          <p:nvPr/>
        </p:nvSpPr>
        <p:spPr>
          <a:xfrm>
            <a:off x="1023287" y="232753"/>
            <a:ext cx="54000" cy="5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" name="직선 연결선 12"/>
          <p:cNvCxnSpPr/>
          <p:nvPr/>
        </p:nvCxnSpPr>
        <p:spPr>
          <a:xfrm>
            <a:off x="1042337" y="0"/>
            <a:ext cx="0" cy="259753"/>
          </a:xfrm>
          <a:prstGeom prst="line">
            <a:avLst/>
          </a:prstGeom>
          <a:ln>
            <a:gradFill>
              <a:gsLst>
                <a:gs pos="68000">
                  <a:schemeClr val="accent1">
                    <a:lumMod val="5000"/>
                    <a:lumOff val="95000"/>
                  </a:schemeClr>
                </a:gs>
                <a:gs pos="67000">
                  <a:srgbClr val="5097C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6" descr="C-NH-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75010"/>
            <a:ext cx="1478693" cy="382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12"/>
          <p:cNvSpPr txBox="1"/>
          <p:nvPr/>
        </p:nvSpPr>
        <p:spPr>
          <a:xfrm>
            <a:off x="6914073" y="1258997"/>
            <a:ext cx="4388928" cy="2159897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0"/>
            <a:r>
              <a:rPr lang="en-US" altLang="ko-KR" sz="2000" b="1" dirty="0" smtClean="0">
                <a:solidFill>
                  <a:srgbClr val="5097CF"/>
                </a:solidFill>
                <a:latin typeface="+mj-lt"/>
              </a:rPr>
              <a:t>① </a:t>
            </a:r>
            <a:r>
              <a:rPr lang="en-US" altLang="ko-KR" sz="2000" b="1" dirty="0"/>
              <a:t>“</a:t>
            </a:r>
            <a:r>
              <a:rPr lang="ko-KR" altLang="en-US" sz="2000" b="1" dirty="0"/>
              <a:t>온라인교육” 버튼 </a:t>
            </a:r>
            <a:r>
              <a:rPr lang="ko-KR" altLang="en-US" sz="2000" b="1" dirty="0" smtClean="0"/>
              <a:t>클릭</a:t>
            </a:r>
            <a:r>
              <a:rPr lang="en-US" altLang="ko-KR" sz="2000" b="1" dirty="0" smtClean="0"/>
              <a:t>”</a:t>
            </a:r>
            <a:endParaRPr lang="ko-KR" altLang="en-US" sz="2000" dirty="0"/>
          </a:p>
          <a:p>
            <a:pPr latinLnBrk="0"/>
            <a:endParaRPr lang="ko-KR" altLang="en-US" sz="2000" dirty="0"/>
          </a:p>
          <a:p>
            <a:pPr>
              <a:lnSpc>
                <a:spcPct val="150000"/>
              </a:lnSpc>
            </a:pPr>
            <a:endParaRPr lang="en-US" altLang="ko-KR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841091" y="6127584"/>
            <a:ext cx="6172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altLang="ko-KR" sz="3600" b="1" dirty="0">
              <a:solidFill>
                <a:prstClr val="black">
                  <a:lumMod val="75000"/>
                  <a:lumOff val="25000"/>
                </a:prstClr>
              </a:solidFill>
              <a:latin typeface="+mj-ea"/>
              <a:ea typeface="+mj-ea"/>
            </a:endParaRPr>
          </a:p>
        </p:txBody>
      </p:sp>
      <p:pic>
        <p:nvPicPr>
          <p:cNvPr id="30" name="_x399849136" descr="EMB00000db8391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054" y="891142"/>
            <a:ext cx="6110020" cy="5135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그룹 22"/>
          <p:cNvGrpSpPr/>
          <p:nvPr/>
        </p:nvGrpSpPr>
        <p:grpSpPr>
          <a:xfrm>
            <a:off x="1340716" y="5578637"/>
            <a:ext cx="9784627" cy="923809"/>
            <a:chOff x="1340716" y="5578637"/>
            <a:chExt cx="9784627" cy="923809"/>
          </a:xfrm>
        </p:grpSpPr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89143" y="5578637"/>
              <a:ext cx="636200" cy="636200"/>
            </a:xfrm>
            <a:prstGeom prst="rect">
              <a:avLst/>
            </a:prstGeom>
          </p:spPr>
        </p:pic>
        <p:pic>
          <p:nvPicPr>
            <p:cNvPr id="16" name="그림 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67507" y="6108701"/>
              <a:ext cx="306845" cy="306845"/>
            </a:xfrm>
            <a:prstGeom prst="rect">
              <a:avLst/>
            </a:prstGeom>
          </p:spPr>
        </p:pic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98736" y="5916614"/>
              <a:ext cx="409527" cy="409527"/>
            </a:xfrm>
            <a:prstGeom prst="rect">
              <a:avLst/>
            </a:prstGeom>
          </p:spPr>
        </p:pic>
        <p:pic>
          <p:nvPicPr>
            <p:cNvPr id="19" name="그림 1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7604" y="5916614"/>
              <a:ext cx="384174" cy="384174"/>
            </a:xfrm>
            <a:prstGeom prst="rect">
              <a:avLst/>
            </a:prstGeom>
          </p:spPr>
        </p:pic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6989" y="5638799"/>
              <a:ext cx="676275" cy="676275"/>
            </a:xfrm>
            <a:prstGeom prst="rect">
              <a:avLst/>
            </a:prstGeom>
          </p:spPr>
        </p:pic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6813" y="5724377"/>
              <a:ext cx="599454" cy="599454"/>
            </a:xfrm>
            <a:prstGeom prst="rect">
              <a:avLst/>
            </a:prstGeom>
          </p:spPr>
        </p:pic>
        <p:pic>
          <p:nvPicPr>
            <p:cNvPr id="21" name="그림 20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5281" y="6207872"/>
              <a:ext cx="294574" cy="294574"/>
            </a:xfrm>
            <a:prstGeom prst="rect">
              <a:avLst/>
            </a:prstGeom>
          </p:spPr>
        </p:pic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0716" y="6044293"/>
              <a:ext cx="365252" cy="365252"/>
            </a:xfrm>
            <a:prstGeom prst="rect">
              <a:avLst/>
            </a:prstGeom>
          </p:spPr>
        </p:pic>
      </p:grpSp>
      <p:sp>
        <p:nvSpPr>
          <p:cNvPr id="31" name="_x413506888"/>
          <p:cNvSpPr>
            <a:spLocks noChangeArrowheads="1"/>
          </p:cNvSpPr>
          <p:nvPr/>
        </p:nvSpPr>
        <p:spPr bwMode="auto">
          <a:xfrm>
            <a:off x="4229100" y="4801690"/>
            <a:ext cx="2019300" cy="549453"/>
          </a:xfrm>
          <a:prstGeom prst="rect">
            <a:avLst/>
          </a:prstGeom>
          <a:noFill/>
          <a:ln w="25146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6403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자유형 23"/>
          <p:cNvSpPr/>
          <p:nvPr/>
        </p:nvSpPr>
        <p:spPr>
          <a:xfrm>
            <a:off x="199245" y="4858439"/>
            <a:ext cx="2282942" cy="511065"/>
          </a:xfrm>
          <a:custGeom>
            <a:avLst/>
            <a:gdLst>
              <a:gd name="connsiteX0" fmla="*/ 130629 w 2282942"/>
              <a:gd name="connsiteY0" fmla="*/ 0 h 511065"/>
              <a:gd name="connsiteX1" fmla="*/ 1968381 w 2282942"/>
              <a:gd name="connsiteY1" fmla="*/ 0 h 511065"/>
              <a:gd name="connsiteX2" fmla="*/ 2099010 w 2282942"/>
              <a:gd name="connsiteY2" fmla="*/ 130629 h 511065"/>
              <a:gd name="connsiteX3" fmla="*/ 2060750 w 2282942"/>
              <a:gd name="connsiteY3" fmla="*/ 222998 h 511065"/>
              <a:gd name="connsiteX4" fmla="*/ 2020986 w 2282942"/>
              <a:gd name="connsiteY4" fmla="*/ 249807 h 511065"/>
              <a:gd name="connsiteX5" fmla="*/ 2152313 w 2282942"/>
              <a:gd name="connsiteY5" fmla="*/ 249807 h 511065"/>
              <a:gd name="connsiteX6" fmla="*/ 2282942 w 2282942"/>
              <a:gd name="connsiteY6" fmla="*/ 380436 h 511065"/>
              <a:gd name="connsiteX7" fmla="*/ 2152313 w 2282942"/>
              <a:gd name="connsiteY7" fmla="*/ 511065 h 511065"/>
              <a:gd name="connsiteX8" fmla="*/ 314561 w 2282942"/>
              <a:gd name="connsiteY8" fmla="*/ 511065 h 511065"/>
              <a:gd name="connsiteX9" fmla="*/ 183932 w 2282942"/>
              <a:gd name="connsiteY9" fmla="*/ 380436 h 511065"/>
              <a:gd name="connsiteX10" fmla="*/ 222193 w 2282942"/>
              <a:gd name="connsiteY10" fmla="*/ 288068 h 511065"/>
              <a:gd name="connsiteX11" fmla="*/ 261956 w 2282942"/>
              <a:gd name="connsiteY11" fmla="*/ 261258 h 511065"/>
              <a:gd name="connsiteX12" fmla="*/ 130629 w 2282942"/>
              <a:gd name="connsiteY12" fmla="*/ 261258 h 511065"/>
              <a:gd name="connsiteX13" fmla="*/ 0 w 2282942"/>
              <a:gd name="connsiteY13" fmla="*/ 130629 h 511065"/>
              <a:gd name="connsiteX14" fmla="*/ 130629 w 2282942"/>
              <a:gd name="connsiteY14" fmla="*/ 0 h 511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282942" h="511065">
                <a:moveTo>
                  <a:pt x="130629" y="0"/>
                </a:moveTo>
                <a:lnTo>
                  <a:pt x="1968381" y="0"/>
                </a:lnTo>
                <a:cubicBezTo>
                  <a:pt x="2040525" y="0"/>
                  <a:pt x="2099010" y="58485"/>
                  <a:pt x="2099010" y="130629"/>
                </a:cubicBezTo>
                <a:cubicBezTo>
                  <a:pt x="2099010" y="166701"/>
                  <a:pt x="2084389" y="199358"/>
                  <a:pt x="2060750" y="222998"/>
                </a:cubicBezTo>
                <a:lnTo>
                  <a:pt x="2020986" y="249807"/>
                </a:lnTo>
                <a:lnTo>
                  <a:pt x="2152313" y="249807"/>
                </a:lnTo>
                <a:cubicBezTo>
                  <a:pt x="2224457" y="249807"/>
                  <a:pt x="2282942" y="308292"/>
                  <a:pt x="2282942" y="380436"/>
                </a:cubicBezTo>
                <a:cubicBezTo>
                  <a:pt x="2282942" y="452580"/>
                  <a:pt x="2224457" y="511065"/>
                  <a:pt x="2152313" y="511065"/>
                </a:cubicBezTo>
                <a:lnTo>
                  <a:pt x="314561" y="511065"/>
                </a:lnTo>
                <a:cubicBezTo>
                  <a:pt x="242417" y="511065"/>
                  <a:pt x="183932" y="452580"/>
                  <a:pt x="183932" y="380436"/>
                </a:cubicBezTo>
                <a:cubicBezTo>
                  <a:pt x="183932" y="344364"/>
                  <a:pt x="198553" y="311707"/>
                  <a:pt x="222193" y="288068"/>
                </a:cubicBezTo>
                <a:lnTo>
                  <a:pt x="261956" y="261258"/>
                </a:lnTo>
                <a:lnTo>
                  <a:pt x="130629" y="261258"/>
                </a:lnTo>
                <a:cubicBezTo>
                  <a:pt x="58485" y="261258"/>
                  <a:pt x="0" y="202773"/>
                  <a:pt x="0" y="130629"/>
                </a:cubicBezTo>
                <a:cubicBezTo>
                  <a:pt x="0" y="58485"/>
                  <a:pt x="58485" y="0"/>
                  <a:pt x="130629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740228" y="856343"/>
            <a:ext cx="10813143" cy="525235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자유형 13"/>
          <p:cNvSpPr/>
          <p:nvPr/>
        </p:nvSpPr>
        <p:spPr>
          <a:xfrm>
            <a:off x="483052" y="6112329"/>
            <a:ext cx="11223172" cy="644072"/>
          </a:xfrm>
          <a:custGeom>
            <a:avLst/>
            <a:gdLst>
              <a:gd name="connsiteX0" fmla="*/ 1444735 w 11223172"/>
              <a:gd name="connsiteY0" fmla="*/ 572861 h 726623"/>
              <a:gd name="connsiteX1" fmla="*/ 1444735 w 11223172"/>
              <a:gd name="connsiteY1" fmla="*/ 572862 h 726623"/>
              <a:gd name="connsiteX2" fmla="*/ 1444735 w 11223172"/>
              <a:gd name="connsiteY2" fmla="*/ 572862 h 726623"/>
              <a:gd name="connsiteX3" fmla="*/ 495300 w 11223172"/>
              <a:gd name="connsiteY3" fmla="*/ 318406 h 726623"/>
              <a:gd name="connsiteX4" fmla="*/ 495301 w 11223172"/>
              <a:gd name="connsiteY4" fmla="*/ 318407 h 726623"/>
              <a:gd name="connsiteX5" fmla="*/ 495300 w 11223172"/>
              <a:gd name="connsiteY5" fmla="*/ 318407 h 726623"/>
              <a:gd name="connsiteX6" fmla="*/ 0 w 11223172"/>
              <a:gd name="connsiteY6" fmla="*/ 106135 h 726623"/>
              <a:gd name="connsiteX7" fmla="*/ 0 w 11223172"/>
              <a:gd name="connsiteY7" fmla="*/ 106136 h 726623"/>
              <a:gd name="connsiteX8" fmla="*/ 0 w 11223172"/>
              <a:gd name="connsiteY8" fmla="*/ 106136 h 726623"/>
              <a:gd name="connsiteX9" fmla="*/ 106136 w 11223172"/>
              <a:gd name="connsiteY9" fmla="*/ 0 h 726623"/>
              <a:gd name="connsiteX10" fmla="*/ 11117036 w 11223172"/>
              <a:gd name="connsiteY10" fmla="*/ 0 h 726623"/>
              <a:gd name="connsiteX11" fmla="*/ 11223172 w 11223172"/>
              <a:gd name="connsiteY11" fmla="*/ 106136 h 726623"/>
              <a:gd name="connsiteX12" fmla="*/ 11223171 w 11223172"/>
              <a:gd name="connsiteY12" fmla="*/ 106136 h 726623"/>
              <a:gd name="connsiteX13" fmla="*/ 11117035 w 11223172"/>
              <a:gd name="connsiteY13" fmla="*/ 212272 h 726623"/>
              <a:gd name="connsiteX14" fmla="*/ 10361170 w 11223172"/>
              <a:gd name="connsiteY14" fmla="*/ 212272 h 726623"/>
              <a:gd name="connsiteX15" fmla="*/ 10402478 w 11223172"/>
              <a:gd name="connsiteY15" fmla="*/ 220612 h 726623"/>
              <a:gd name="connsiteX16" fmla="*/ 10467301 w 11223172"/>
              <a:gd name="connsiteY16" fmla="*/ 318407 h 726623"/>
              <a:gd name="connsiteX17" fmla="*/ 10467300 w 11223172"/>
              <a:gd name="connsiteY17" fmla="*/ 318407 h 726623"/>
              <a:gd name="connsiteX18" fmla="*/ 10361164 w 11223172"/>
              <a:gd name="connsiteY18" fmla="*/ 424543 h 726623"/>
              <a:gd name="connsiteX19" fmla="*/ 9129930 w 11223172"/>
              <a:gd name="connsiteY19" fmla="*/ 424543 h 726623"/>
              <a:gd name="connsiteX20" fmla="*/ 9162826 w 11223172"/>
              <a:gd name="connsiteY20" fmla="*/ 431185 h 726623"/>
              <a:gd name="connsiteX21" fmla="*/ 9256736 w 11223172"/>
              <a:gd name="connsiteY21" fmla="*/ 572862 h 726623"/>
              <a:gd name="connsiteX22" fmla="*/ 9256735 w 11223172"/>
              <a:gd name="connsiteY22" fmla="*/ 572862 h 726623"/>
              <a:gd name="connsiteX23" fmla="*/ 9102974 w 11223172"/>
              <a:gd name="connsiteY23" fmla="*/ 726623 h 726623"/>
              <a:gd name="connsiteX24" fmla="*/ 1598496 w 11223172"/>
              <a:gd name="connsiteY24" fmla="*/ 726622 h 726623"/>
              <a:gd name="connsiteX25" fmla="*/ 1456818 w 11223172"/>
              <a:gd name="connsiteY25" fmla="*/ 632712 h 726623"/>
              <a:gd name="connsiteX26" fmla="*/ 1444735 w 11223172"/>
              <a:gd name="connsiteY26" fmla="*/ 572862 h 726623"/>
              <a:gd name="connsiteX27" fmla="*/ 1456818 w 11223172"/>
              <a:gd name="connsiteY27" fmla="*/ 513011 h 726623"/>
              <a:gd name="connsiteX28" fmla="*/ 1538645 w 11223172"/>
              <a:gd name="connsiteY28" fmla="*/ 431185 h 726623"/>
              <a:gd name="connsiteX29" fmla="*/ 1571545 w 11223172"/>
              <a:gd name="connsiteY29" fmla="*/ 424542 h 726623"/>
              <a:gd name="connsiteX30" fmla="*/ 601436 w 11223172"/>
              <a:gd name="connsiteY30" fmla="*/ 424542 h 726623"/>
              <a:gd name="connsiteX31" fmla="*/ 503641 w 11223172"/>
              <a:gd name="connsiteY31" fmla="*/ 359719 h 726623"/>
              <a:gd name="connsiteX32" fmla="*/ 495301 w 11223172"/>
              <a:gd name="connsiteY32" fmla="*/ 318407 h 726623"/>
              <a:gd name="connsiteX33" fmla="*/ 503641 w 11223172"/>
              <a:gd name="connsiteY33" fmla="*/ 277094 h 726623"/>
              <a:gd name="connsiteX34" fmla="*/ 560123 w 11223172"/>
              <a:gd name="connsiteY34" fmla="*/ 220612 h 726623"/>
              <a:gd name="connsiteX35" fmla="*/ 601436 w 11223172"/>
              <a:gd name="connsiteY35" fmla="*/ 212271 h 726623"/>
              <a:gd name="connsiteX36" fmla="*/ 106136 w 11223172"/>
              <a:gd name="connsiteY36" fmla="*/ 212271 h 726623"/>
              <a:gd name="connsiteX37" fmla="*/ 8341 w 11223172"/>
              <a:gd name="connsiteY37" fmla="*/ 147448 h 726623"/>
              <a:gd name="connsiteX38" fmla="*/ 0 w 11223172"/>
              <a:gd name="connsiteY38" fmla="*/ 106136 h 726623"/>
              <a:gd name="connsiteX39" fmla="*/ 8341 w 11223172"/>
              <a:gd name="connsiteY39" fmla="*/ 64823 h 726623"/>
              <a:gd name="connsiteX40" fmla="*/ 106136 w 11223172"/>
              <a:gd name="connsiteY40" fmla="*/ 0 h 726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1223172" h="726623">
                <a:moveTo>
                  <a:pt x="1444735" y="572861"/>
                </a:moveTo>
                <a:lnTo>
                  <a:pt x="1444735" y="572862"/>
                </a:lnTo>
                <a:lnTo>
                  <a:pt x="1444735" y="572862"/>
                </a:lnTo>
                <a:close/>
                <a:moveTo>
                  <a:pt x="495300" y="318406"/>
                </a:moveTo>
                <a:lnTo>
                  <a:pt x="495301" y="318407"/>
                </a:lnTo>
                <a:lnTo>
                  <a:pt x="495300" y="318407"/>
                </a:lnTo>
                <a:close/>
                <a:moveTo>
                  <a:pt x="0" y="106135"/>
                </a:moveTo>
                <a:lnTo>
                  <a:pt x="0" y="106136"/>
                </a:lnTo>
                <a:lnTo>
                  <a:pt x="0" y="106136"/>
                </a:lnTo>
                <a:close/>
                <a:moveTo>
                  <a:pt x="106136" y="0"/>
                </a:moveTo>
                <a:lnTo>
                  <a:pt x="11117036" y="0"/>
                </a:lnTo>
                <a:cubicBezTo>
                  <a:pt x="11175653" y="0"/>
                  <a:pt x="11223172" y="47519"/>
                  <a:pt x="11223172" y="106136"/>
                </a:cubicBezTo>
                <a:lnTo>
                  <a:pt x="11223171" y="106136"/>
                </a:lnTo>
                <a:cubicBezTo>
                  <a:pt x="11223171" y="164753"/>
                  <a:pt x="11175652" y="212272"/>
                  <a:pt x="11117035" y="212272"/>
                </a:cubicBezTo>
                <a:lnTo>
                  <a:pt x="10361170" y="212272"/>
                </a:lnTo>
                <a:lnTo>
                  <a:pt x="10402478" y="220612"/>
                </a:lnTo>
                <a:cubicBezTo>
                  <a:pt x="10440572" y="236724"/>
                  <a:pt x="10467301" y="274445"/>
                  <a:pt x="10467301" y="318407"/>
                </a:cubicBezTo>
                <a:lnTo>
                  <a:pt x="10467300" y="318407"/>
                </a:lnTo>
                <a:cubicBezTo>
                  <a:pt x="10467300" y="377024"/>
                  <a:pt x="10419781" y="424543"/>
                  <a:pt x="10361164" y="424543"/>
                </a:cubicBezTo>
                <a:lnTo>
                  <a:pt x="9129930" y="424543"/>
                </a:lnTo>
                <a:lnTo>
                  <a:pt x="9162826" y="431185"/>
                </a:lnTo>
                <a:cubicBezTo>
                  <a:pt x="9218013" y="454527"/>
                  <a:pt x="9256736" y="509172"/>
                  <a:pt x="9256736" y="572862"/>
                </a:cubicBezTo>
                <a:lnTo>
                  <a:pt x="9256735" y="572862"/>
                </a:lnTo>
                <a:cubicBezTo>
                  <a:pt x="9256735" y="657782"/>
                  <a:pt x="9187894" y="726623"/>
                  <a:pt x="9102974" y="726623"/>
                </a:cubicBezTo>
                <a:lnTo>
                  <a:pt x="1598496" y="726622"/>
                </a:lnTo>
                <a:cubicBezTo>
                  <a:pt x="1534806" y="726622"/>
                  <a:pt x="1480161" y="687899"/>
                  <a:pt x="1456818" y="632712"/>
                </a:cubicBezTo>
                <a:lnTo>
                  <a:pt x="1444735" y="572862"/>
                </a:lnTo>
                <a:lnTo>
                  <a:pt x="1456818" y="513011"/>
                </a:lnTo>
                <a:cubicBezTo>
                  <a:pt x="1472380" y="476220"/>
                  <a:pt x="1501854" y="446746"/>
                  <a:pt x="1538645" y="431185"/>
                </a:cubicBezTo>
                <a:lnTo>
                  <a:pt x="1571545" y="424542"/>
                </a:lnTo>
                <a:lnTo>
                  <a:pt x="601436" y="424542"/>
                </a:lnTo>
                <a:cubicBezTo>
                  <a:pt x="557474" y="424542"/>
                  <a:pt x="519753" y="397813"/>
                  <a:pt x="503641" y="359719"/>
                </a:cubicBezTo>
                <a:lnTo>
                  <a:pt x="495301" y="318407"/>
                </a:lnTo>
                <a:lnTo>
                  <a:pt x="503641" y="277094"/>
                </a:lnTo>
                <a:cubicBezTo>
                  <a:pt x="514383" y="251699"/>
                  <a:pt x="534728" y="231354"/>
                  <a:pt x="560123" y="220612"/>
                </a:cubicBezTo>
                <a:lnTo>
                  <a:pt x="601436" y="212271"/>
                </a:lnTo>
                <a:lnTo>
                  <a:pt x="106136" y="212271"/>
                </a:lnTo>
                <a:cubicBezTo>
                  <a:pt x="62174" y="212271"/>
                  <a:pt x="24453" y="185542"/>
                  <a:pt x="8341" y="147448"/>
                </a:cubicBezTo>
                <a:lnTo>
                  <a:pt x="0" y="106136"/>
                </a:lnTo>
                <a:lnTo>
                  <a:pt x="8341" y="64823"/>
                </a:lnTo>
                <a:cubicBezTo>
                  <a:pt x="24453" y="26730"/>
                  <a:pt x="62174" y="0"/>
                  <a:pt x="10613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1378363" y="103876"/>
            <a:ext cx="6172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온라인보수교육 신청 방법</a:t>
            </a:r>
            <a:endParaRPr lang="en-US" altLang="ko-KR" sz="36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" name="타원 9"/>
          <p:cNvSpPr/>
          <p:nvPr/>
        </p:nvSpPr>
        <p:spPr>
          <a:xfrm>
            <a:off x="762301" y="171792"/>
            <a:ext cx="616062" cy="578415"/>
          </a:xfrm>
          <a:prstGeom prst="ellipse">
            <a:avLst/>
          </a:prstGeom>
          <a:solidFill>
            <a:srgbClr val="5097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/>
              <a:t>1.2</a:t>
            </a:r>
            <a:endParaRPr lang="ko-KR" altLang="en-US" sz="1400" b="1" dirty="0"/>
          </a:p>
        </p:txBody>
      </p:sp>
      <p:sp>
        <p:nvSpPr>
          <p:cNvPr id="11" name="타원 10"/>
          <p:cNvSpPr/>
          <p:nvPr/>
        </p:nvSpPr>
        <p:spPr>
          <a:xfrm>
            <a:off x="1023287" y="232753"/>
            <a:ext cx="54000" cy="5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" name="직선 연결선 12"/>
          <p:cNvCxnSpPr/>
          <p:nvPr/>
        </p:nvCxnSpPr>
        <p:spPr>
          <a:xfrm>
            <a:off x="1042337" y="0"/>
            <a:ext cx="0" cy="259753"/>
          </a:xfrm>
          <a:prstGeom prst="line">
            <a:avLst/>
          </a:prstGeom>
          <a:ln>
            <a:gradFill>
              <a:gsLst>
                <a:gs pos="68000">
                  <a:schemeClr val="accent1">
                    <a:lumMod val="5000"/>
                    <a:lumOff val="95000"/>
                  </a:schemeClr>
                </a:gs>
                <a:gs pos="67000">
                  <a:srgbClr val="5097C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6" descr="C-NH-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75010"/>
            <a:ext cx="1478693" cy="382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12"/>
          <p:cNvSpPr txBox="1"/>
          <p:nvPr/>
        </p:nvSpPr>
        <p:spPr>
          <a:xfrm>
            <a:off x="6914073" y="1258997"/>
            <a:ext cx="4388928" cy="2159897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0"/>
            <a:r>
              <a:rPr lang="en-US" altLang="ko-KR" sz="2000" b="1" dirty="0" smtClean="0">
                <a:solidFill>
                  <a:srgbClr val="5097CF"/>
                </a:solidFill>
                <a:latin typeface="+mj-lt"/>
              </a:rPr>
              <a:t>② </a:t>
            </a:r>
            <a:r>
              <a:rPr lang="en-US" altLang="ko-KR" sz="2000" b="1" dirty="0"/>
              <a:t>“</a:t>
            </a:r>
            <a:r>
              <a:rPr lang="ko-KR" altLang="en-US" sz="2000" b="1" dirty="0"/>
              <a:t>보수교육신청</a:t>
            </a:r>
            <a:r>
              <a:rPr lang="ko-KR" altLang="en-US" sz="2000" b="1" dirty="0" smtClean="0"/>
              <a:t>” 버튼 클릭</a:t>
            </a:r>
            <a:endParaRPr lang="ko-KR" altLang="en-US" sz="2000" dirty="0"/>
          </a:p>
          <a:p>
            <a:pPr latinLnBrk="0"/>
            <a:endParaRPr lang="ko-KR" altLang="en-US" sz="2000" dirty="0"/>
          </a:p>
          <a:p>
            <a:pPr>
              <a:lnSpc>
                <a:spcPct val="150000"/>
              </a:lnSpc>
            </a:pPr>
            <a:endParaRPr lang="en-US" altLang="ko-KR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841091" y="6127584"/>
            <a:ext cx="6172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altLang="ko-KR" sz="3600" b="1" dirty="0">
              <a:solidFill>
                <a:prstClr val="black">
                  <a:lumMod val="75000"/>
                  <a:lumOff val="25000"/>
                </a:prstClr>
              </a:solidFill>
              <a:latin typeface="+mj-ea"/>
              <a:ea typeface="+mj-ea"/>
            </a:endParaRPr>
          </a:p>
        </p:txBody>
      </p:sp>
      <p:pic>
        <p:nvPicPr>
          <p:cNvPr id="25" name="_x399804208" descr="EMB00000db8395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466" y="992881"/>
            <a:ext cx="6016607" cy="5101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그룹 22"/>
          <p:cNvGrpSpPr/>
          <p:nvPr/>
        </p:nvGrpSpPr>
        <p:grpSpPr>
          <a:xfrm>
            <a:off x="1340716" y="5578637"/>
            <a:ext cx="9784627" cy="923809"/>
            <a:chOff x="1340716" y="5578637"/>
            <a:chExt cx="9784627" cy="923809"/>
          </a:xfrm>
        </p:grpSpPr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89143" y="5578637"/>
              <a:ext cx="636200" cy="636200"/>
            </a:xfrm>
            <a:prstGeom prst="rect">
              <a:avLst/>
            </a:prstGeom>
          </p:spPr>
        </p:pic>
        <p:pic>
          <p:nvPicPr>
            <p:cNvPr id="16" name="그림 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67507" y="6108701"/>
              <a:ext cx="306845" cy="306845"/>
            </a:xfrm>
            <a:prstGeom prst="rect">
              <a:avLst/>
            </a:prstGeom>
          </p:spPr>
        </p:pic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98736" y="5916614"/>
              <a:ext cx="409527" cy="409527"/>
            </a:xfrm>
            <a:prstGeom prst="rect">
              <a:avLst/>
            </a:prstGeom>
          </p:spPr>
        </p:pic>
        <p:pic>
          <p:nvPicPr>
            <p:cNvPr id="19" name="그림 1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7604" y="5916614"/>
              <a:ext cx="384174" cy="384174"/>
            </a:xfrm>
            <a:prstGeom prst="rect">
              <a:avLst/>
            </a:prstGeom>
          </p:spPr>
        </p:pic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6989" y="5638799"/>
              <a:ext cx="676275" cy="676275"/>
            </a:xfrm>
            <a:prstGeom prst="rect">
              <a:avLst/>
            </a:prstGeom>
          </p:spPr>
        </p:pic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6813" y="5724377"/>
              <a:ext cx="599454" cy="599454"/>
            </a:xfrm>
            <a:prstGeom prst="rect">
              <a:avLst/>
            </a:prstGeom>
          </p:spPr>
        </p:pic>
        <p:pic>
          <p:nvPicPr>
            <p:cNvPr id="21" name="그림 20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5281" y="6207872"/>
              <a:ext cx="294574" cy="294574"/>
            </a:xfrm>
            <a:prstGeom prst="rect">
              <a:avLst/>
            </a:prstGeom>
          </p:spPr>
        </p:pic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0716" y="6044293"/>
              <a:ext cx="365252" cy="365252"/>
            </a:xfrm>
            <a:prstGeom prst="rect">
              <a:avLst/>
            </a:prstGeom>
          </p:spPr>
        </p:pic>
      </p:grpSp>
      <p:sp>
        <p:nvSpPr>
          <p:cNvPr id="28" name="_x399803128"/>
          <p:cNvSpPr>
            <a:spLocks noChangeArrowheads="1"/>
          </p:cNvSpPr>
          <p:nvPr/>
        </p:nvSpPr>
        <p:spPr bwMode="auto">
          <a:xfrm>
            <a:off x="2173120" y="4535367"/>
            <a:ext cx="1046163" cy="1338262"/>
          </a:xfrm>
          <a:prstGeom prst="rect">
            <a:avLst/>
          </a:prstGeom>
          <a:noFill/>
          <a:ln w="25146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5127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자유형 23"/>
          <p:cNvSpPr/>
          <p:nvPr/>
        </p:nvSpPr>
        <p:spPr>
          <a:xfrm>
            <a:off x="199245" y="4858439"/>
            <a:ext cx="2282942" cy="511065"/>
          </a:xfrm>
          <a:custGeom>
            <a:avLst/>
            <a:gdLst>
              <a:gd name="connsiteX0" fmla="*/ 130629 w 2282942"/>
              <a:gd name="connsiteY0" fmla="*/ 0 h 511065"/>
              <a:gd name="connsiteX1" fmla="*/ 1968381 w 2282942"/>
              <a:gd name="connsiteY1" fmla="*/ 0 h 511065"/>
              <a:gd name="connsiteX2" fmla="*/ 2099010 w 2282942"/>
              <a:gd name="connsiteY2" fmla="*/ 130629 h 511065"/>
              <a:gd name="connsiteX3" fmla="*/ 2060750 w 2282942"/>
              <a:gd name="connsiteY3" fmla="*/ 222998 h 511065"/>
              <a:gd name="connsiteX4" fmla="*/ 2020986 w 2282942"/>
              <a:gd name="connsiteY4" fmla="*/ 249807 h 511065"/>
              <a:gd name="connsiteX5" fmla="*/ 2152313 w 2282942"/>
              <a:gd name="connsiteY5" fmla="*/ 249807 h 511065"/>
              <a:gd name="connsiteX6" fmla="*/ 2282942 w 2282942"/>
              <a:gd name="connsiteY6" fmla="*/ 380436 h 511065"/>
              <a:gd name="connsiteX7" fmla="*/ 2152313 w 2282942"/>
              <a:gd name="connsiteY7" fmla="*/ 511065 h 511065"/>
              <a:gd name="connsiteX8" fmla="*/ 314561 w 2282942"/>
              <a:gd name="connsiteY8" fmla="*/ 511065 h 511065"/>
              <a:gd name="connsiteX9" fmla="*/ 183932 w 2282942"/>
              <a:gd name="connsiteY9" fmla="*/ 380436 h 511065"/>
              <a:gd name="connsiteX10" fmla="*/ 222193 w 2282942"/>
              <a:gd name="connsiteY10" fmla="*/ 288068 h 511065"/>
              <a:gd name="connsiteX11" fmla="*/ 261956 w 2282942"/>
              <a:gd name="connsiteY11" fmla="*/ 261258 h 511065"/>
              <a:gd name="connsiteX12" fmla="*/ 130629 w 2282942"/>
              <a:gd name="connsiteY12" fmla="*/ 261258 h 511065"/>
              <a:gd name="connsiteX13" fmla="*/ 0 w 2282942"/>
              <a:gd name="connsiteY13" fmla="*/ 130629 h 511065"/>
              <a:gd name="connsiteX14" fmla="*/ 130629 w 2282942"/>
              <a:gd name="connsiteY14" fmla="*/ 0 h 511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282942" h="511065">
                <a:moveTo>
                  <a:pt x="130629" y="0"/>
                </a:moveTo>
                <a:lnTo>
                  <a:pt x="1968381" y="0"/>
                </a:lnTo>
                <a:cubicBezTo>
                  <a:pt x="2040525" y="0"/>
                  <a:pt x="2099010" y="58485"/>
                  <a:pt x="2099010" y="130629"/>
                </a:cubicBezTo>
                <a:cubicBezTo>
                  <a:pt x="2099010" y="166701"/>
                  <a:pt x="2084389" y="199358"/>
                  <a:pt x="2060750" y="222998"/>
                </a:cubicBezTo>
                <a:lnTo>
                  <a:pt x="2020986" y="249807"/>
                </a:lnTo>
                <a:lnTo>
                  <a:pt x="2152313" y="249807"/>
                </a:lnTo>
                <a:cubicBezTo>
                  <a:pt x="2224457" y="249807"/>
                  <a:pt x="2282942" y="308292"/>
                  <a:pt x="2282942" y="380436"/>
                </a:cubicBezTo>
                <a:cubicBezTo>
                  <a:pt x="2282942" y="452580"/>
                  <a:pt x="2224457" y="511065"/>
                  <a:pt x="2152313" y="511065"/>
                </a:cubicBezTo>
                <a:lnTo>
                  <a:pt x="314561" y="511065"/>
                </a:lnTo>
                <a:cubicBezTo>
                  <a:pt x="242417" y="511065"/>
                  <a:pt x="183932" y="452580"/>
                  <a:pt x="183932" y="380436"/>
                </a:cubicBezTo>
                <a:cubicBezTo>
                  <a:pt x="183932" y="344364"/>
                  <a:pt x="198553" y="311707"/>
                  <a:pt x="222193" y="288068"/>
                </a:cubicBezTo>
                <a:lnTo>
                  <a:pt x="261956" y="261258"/>
                </a:lnTo>
                <a:lnTo>
                  <a:pt x="130629" y="261258"/>
                </a:lnTo>
                <a:cubicBezTo>
                  <a:pt x="58485" y="261258"/>
                  <a:pt x="0" y="202773"/>
                  <a:pt x="0" y="130629"/>
                </a:cubicBezTo>
                <a:cubicBezTo>
                  <a:pt x="0" y="58485"/>
                  <a:pt x="58485" y="0"/>
                  <a:pt x="130629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740228" y="856343"/>
            <a:ext cx="10813143" cy="525235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자유형 13"/>
          <p:cNvSpPr/>
          <p:nvPr/>
        </p:nvSpPr>
        <p:spPr>
          <a:xfrm>
            <a:off x="483052" y="6112329"/>
            <a:ext cx="11223172" cy="644072"/>
          </a:xfrm>
          <a:custGeom>
            <a:avLst/>
            <a:gdLst>
              <a:gd name="connsiteX0" fmla="*/ 1444735 w 11223172"/>
              <a:gd name="connsiteY0" fmla="*/ 572861 h 726623"/>
              <a:gd name="connsiteX1" fmla="*/ 1444735 w 11223172"/>
              <a:gd name="connsiteY1" fmla="*/ 572862 h 726623"/>
              <a:gd name="connsiteX2" fmla="*/ 1444735 w 11223172"/>
              <a:gd name="connsiteY2" fmla="*/ 572862 h 726623"/>
              <a:gd name="connsiteX3" fmla="*/ 495300 w 11223172"/>
              <a:gd name="connsiteY3" fmla="*/ 318406 h 726623"/>
              <a:gd name="connsiteX4" fmla="*/ 495301 w 11223172"/>
              <a:gd name="connsiteY4" fmla="*/ 318407 h 726623"/>
              <a:gd name="connsiteX5" fmla="*/ 495300 w 11223172"/>
              <a:gd name="connsiteY5" fmla="*/ 318407 h 726623"/>
              <a:gd name="connsiteX6" fmla="*/ 0 w 11223172"/>
              <a:gd name="connsiteY6" fmla="*/ 106135 h 726623"/>
              <a:gd name="connsiteX7" fmla="*/ 0 w 11223172"/>
              <a:gd name="connsiteY7" fmla="*/ 106136 h 726623"/>
              <a:gd name="connsiteX8" fmla="*/ 0 w 11223172"/>
              <a:gd name="connsiteY8" fmla="*/ 106136 h 726623"/>
              <a:gd name="connsiteX9" fmla="*/ 106136 w 11223172"/>
              <a:gd name="connsiteY9" fmla="*/ 0 h 726623"/>
              <a:gd name="connsiteX10" fmla="*/ 11117036 w 11223172"/>
              <a:gd name="connsiteY10" fmla="*/ 0 h 726623"/>
              <a:gd name="connsiteX11" fmla="*/ 11223172 w 11223172"/>
              <a:gd name="connsiteY11" fmla="*/ 106136 h 726623"/>
              <a:gd name="connsiteX12" fmla="*/ 11223171 w 11223172"/>
              <a:gd name="connsiteY12" fmla="*/ 106136 h 726623"/>
              <a:gd name="connsiteX13" fmla="*/ 11117035 w 11223172"/>
              <a:gd name="connsiteY13" fmla="*/ 212272 h 726623"/>
              <a:gd name="connsiteX14" fmla="*/ 10361170 w 11223172"/>
              <a:gd name="connsiteY14" fmla="*/ 212272 h 726623"/>
              <a:gd name="connsiteX15" fmla="*/ 10402478 w 11223172"/>
              <a:gd name="connsiteY15" fmla="*/ 220612 h 726623"/>
              <a:gd name="connsiteX16" fmla="*/ 10467301 w 11223172"/>
              <a:gd name="connsiteY16" fmla="*/ 318407 h 726623"/>
              <a:gd name="connsiteX17" fmla="*/ 10467300 w 11223172"/>
              <a:gd name="connsiteY17" fmla="*/ 318407 h 726623"/>
              <a:gd name="connsiteX18" fmla="*/ 10361164 w 11223172"/>
              <a:gd name="connsiteY18" fmla="*/ 424543 h 726623"/>
              <a:gd name="connsiteX19" fmla="*/ 9129930 w 11223172"/>
              <a:gd name="connsiteY19" fmla="*/ 424543 h 726623"/>
              <a:gd name="connsiteX20" fmla="*/ 9162826 w 11223172"/>
              <a:gd name="connsiteY20" fmla="*/ 431185 h 726623"/>
              <a:gd name="connsiteX21" fmla="*/ 9256736 w 11223172"/>
              <a:gd name="connsiteY21" fmla="*/ 572862 h 726623"/>
              <a:gd name="connsiteX22" fmla="*/ 9256735 w 11223172"/>
              <a:gd name="connsiteY22" fmla="*/ 572862 h 726623"/>
              <a:gd name="connsiteX23" fmla="*/ 9102974 w 11223172"/>
              <a:gd name="connsiteY23" fmla="*/ 726623 h 726623"/>
              <a:gd name="connsiteX24" fmla="*/ 1598496 w 11223172"/>
              <a:gd name="connsiteY24" fmla="*/ 726622 h 726623"/>
              <a:gd name="connsiteX25" fmla="*/ 1456818 w 11223172"/>
              <a:gd name="connsiteY25" fmla="*/ 632712 h 726623"/>
              <a:gd name="connsiteX26" fmla="*/ 1444735 w 11223172"/>
              <a:gd name="connsiteY26" fmla="*/ 572862 h 726623"/>
              <a:gd name="connsiteX27" fmla="*/ 1456818 w 11223172"/>
              <a:gd name="connsiteY27" fmla="*/ 513011 h 726623"/>
              <a:gd name="connsiteX28" fmla="*/ 1538645 w 11223172"/>
              <a:gd name="connsiteY28" fmla="*/ 431185 h 726623"/>
              <a:gd name="connsiteX29" fmla="*/ 1571545 w 11223172"/>
              <a:gd name="connsiteY29" fmla="*/ 424542 h 726623"/>
              <a:gd name="connsiteX30" fmla="*/ 601436 w 11223172"/>
              <a:gd name="connsiteY30" fmla="*/ 424542 h 726623"/>
              <a:gd name="connsiteX31" fmla="*/ 503641 w 11223172"/>
              <a:gd name="connsiteY31" fmla="*/ 359719 h 726623"/>
              <a:gd name="connsiteX32" fmla="*/ 495301 w 11223172"/>
              <a:gd name="connsiteY32" fmla="*/ 318407 h 726623"/>
              <a:gd name="connsiteX33" fmla="*/ 503641 w 11223172"/>
              <a:gd name="connsiteY33" fmla="*/ 277094 h 726623"/>
              <a:gd name="connsiteX34" fmla="*/ 560123 w 11223172"/>
              <a:gd name="connsiteY34" fmla="*/ 220612 h 726623"/>
              <a:gd name="connsiteX35" fmla="*/ 601436 w 11223172"/>
              <a:gd name="connsiteY35" fmla="*/ 212271 h 726623"/>
              <a:gd name="connsiteX36" fmla="*/ 106136 w 11223172"/>
              <a:gd name="connsiteY36" fmla="*/ 212271 h 726623"/>
              <a:gd name="connsiteX37" fmla="*/ 8341 w 11223172"/>
              <a:gd name="connsiteY37" fmla="*/ 147448 h 726623"/>
              <a:gd name="connsiteX38" fmla="*/ 0 w 11223172"/>
              <a:gd name="connsiteY38" fmla="*/ 106136 h 726623"/>
              <a:gd name="connsiteX39" fmla="*/ 8341 w 11223172"/>
              <a:gd name="connsiteY39" fmla="*/ 64823 h 726623"/>
              <a:gd name="connsiteX40" fmla="*/ 106136 w 11223172"/>
              <a:gd name="connsiteY40" fmla="*/ 0 h 726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1223172" h="726623">
                <a:moveTo>
                  <a:pt x="1444735" y="572861"/>
                </a:moveTo>
                <a:lnTo>
                  <a:pt x="1444735" y="572862"/>
                </a:lnTo>
                <a:lnTo>
                  <a:pt x="1444735" y="572862"/>
                </a:lnTo>
                <a:close/>
                <a:moveTo>
                  <a:pt x="495300" y="318406"/>
                </a:moveTo>
                <a:lnTo>
                  <a:pt x="495301" y="318407"/>
                </a:lnTo>
                <a:lnTo>
                  <a:pt x="495300" y="318407"/>
                </a:lnTo>
                <a:close/>
                <a:moveTo>
                  <a:pt x="0" y="106135"/>
                </a:moveTo>
                <a:lnTo>
                  <a:pt x="0" y="106136"/>
                </a:lnTo>
                <a:lnTo>
                  <a:pt x="0" y="106136"/>
                </a:lnTo>
                <a:close/>
                <a:moveTo>
                  <a:pt x="106136" y="0"/>
                </a:moveTo>
                <a:lnTo>
                  <a:pt x="11117036" y="0"/>
                </a:lnTo>
                <a:cubicBezTo>
                  <a:pt x="11175653" y="0"/>
                  <a:pt x="11223172" y="47519"/>
                  <a:pt x="11223172" y="106136"/>
                </a:cubicBezTo>
                <a:lnTo>
                  <a:pt x="11223171" y="106136"/>
                </a:lnTo>
                <a:cubicBezTo>
                  <a:pt x="11223171" y="164753"/>
                  <a:pt x="11175652" y="212272"/>
                  <a:pt x="11117035" y="212272"/>
                </a:cubicBezTo>
                <a:lnTo>
                  <a:pt x="10361170" y="212272"/>
                </a:lnTo>
                <a:lnTo>
                  <a:pt x="10402478" y="220612"/>
                </a:lnTo>
                <a:cubicBezTo>
                  <a:pt x="10440572" y="236724"/>
                  <a:pt x="10467301" y="274445"/>
                  <a:pt x="10467301" y="318407"/>
                </a:cubicBezTo>
                <a:lnTo>
                  <a:pt x="10467300" y="318407"/>
                </a:lnTo>
                <a:cubicBezTo>
                  <a:pt x="10467300" y="377024"/>
                  <a:pt x="10419781" y="424543"/>
                  <a:pt x="10361164" y="424543"/>
                </a:cubicBezTo>
                <a:lnTo>
                  <a:pt x="9129930" y="424543"/>
                </a:lnTo>
                <a:lnTo>
                  <a:pt x="9162826" y="431185"/>
                </a:lnTo>
                <a:cubicBezTo>
                  <a:pt x="9218013" y="454527"/>
                  <a:pt x="9256736" y="509172"/>
                  <a:pt x="9256736" y="572862"/>
                </a:cubicBezTo>
                <a:lnTo>
                  <a:pt x="9256735" y="572862"/>
                </a:lnTo>
                <a:cubicBezTo>
                  <a:pt x="9256735" y="657782"/>
                  <a:pt x="9187894" y="726623"/>
                  <a:pt x="9102974" y="726623"/>
                </a:cubicBezTo>
                <a:lnTo>
                  <a:pt x="1598496" y="726622"/>
                </a:lnTo>
                <a:cubicBezTo>
                  <a:pt x="1534806" y="726622"/>
                  <a:pt x="1480161" y="687899"/>
                  <a:pt x="1456818" y="632712"/>
                </a:cubicBezTo>
                <a:lnTo>
                  <a:pt x="1444735" y="572862"/>
                </a:lnTo>
                <a:lnTo>
                  <a:pt x="1456818" y="513011"/>
                </a:lnTo>
                <a:cubicBezTo>
                  <a:pt x="1472380" y="476220"/>
                  <a:pt x="1501854" y="446746"/>
                  <a:pt x="1538645" y="431185"/>
                </a:cubicBezTo>
                <a:lnTo>
                  <a:pt x="1571545" y="424542"/>
                </a:lnTo>
                <a:lnTo>
                  <a:pt x="601436" y="424542"/>
                </a:lnTo>
                <a:cubicBezTo>
                  <a:pt x="557474" y="424542"/>
                  <a:pt x="519753" y="397813"/>
                  <a:pt x="503641" y="359719"/>
                </a:cubicBezTo>
                <a:lnTo>
                  <a:pt x="495301" y="318407"/>
                </a:lnTo>
                <a:lnTo>
                  <a:pt x="503641" y="277094"/>
                </a:lnTo>
                <a:cubicBezTo>
                  <a:pt x="514383" y="251699"/>
                  <a:pt x="534728" y="231354"/>
                  <a:pt x="560123" y="220612"/>
                </a:cubicBezTo>
                <a:lnTo>
                  <a:pt x="601436" y="212271"/>
                </a:lnTo>
                <a:lnTo>
                  <a:pt x="106136" y="212271"/>
                </a:lnTo>
                <a:cubicBezTo>
                  <a:pt x="62174" y="212271"/>
                  <a:pt x="24453" y="185542"/>
                  <a:pt x="8341" y="147448"/>
                </a:cubicBezTo>
                <a:lnTo>
                  <a:pt x="0" y="106136"/>
                </a:lnTo>
                <a:lnTo>
                  <a:pt x="8341" y="64823"/>
                </a:lnTo>
                <a:cubicBezTo>
                  <a:pt x="24453" y="26730"/>
                  <a:pt x="62174" y="0"/>
                  <a:pt x="10613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1378363" y="103876"/>
            <a:ext cx="6172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온라인보수교육 신청 방법</a:t>
            </a:r>
            <a:endParaRPr lang="en-US" altLang="ko-KR" sz="36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" name="타원 9"/>
          <p:cNvSpPr/>
          <p:nvPr/>
        </p:nvSpPr>
        <p:spPr>
          <a:xfrm>
            <a:off x="762301" y="171792"/>
            <a:ext cx="616062" cy="578415"/>
          </a:xfrm>
          <a:prstGeom prst="ellipse">
            <a:avLst/>
          </a:prstGeom>
          <a:solidFill>
            <a:srgbClr val="5097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/>
              <a:t>1.2</a:t>
            </a:r>
            <a:endParaRPr lang="ko-KR" altLang="en-US" sz="1400" b="1" dirty="0"/>
          </a:p>
        </p:txBody>
      </p:sp>
      <p:sp>
        <p:nvSpPr>
          <p:cNvPr id="11" name="타원 10"/>
          <p:cNvSpPr/>
          <p:nvPr/>
        </p:nvSpPr>
        <p:spPr>
          <a:xfrm>
            <a:off x="1023287" y="232753"/>
            <a:ext cx="54000" cy="5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" name="직선 연결선 12"/>
          <p:cNvCxnSpPr/>
          <p:nvPr/>
        </p:nvCxnSpPr>
        <p:spPr>
          <a:xfrm>
            <a:off x="1042337" y="0"/>
            <a:ext cx="0" cy="259753"/>
          </a:xfrm>
          <a:prstGeom prst="line">
            <a:avLst/>
          </a:prstGeom>
          <a:ln>
            <a:gradFill>
              <a:gsLst>
                <a:gs pos="68000">
                  <a:schemeClr val="accent1">
                    <a:lumMod val="5000"/>
                    <a:lumOff val="95000"/>
                  </a:schemeClr>
                </a:gs>
                <a:gs pos="67000">
                  <a:srgbClr val="5097C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6" descr="C-NH-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75010"/>
            <a:ext cx="1478693" cy="382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12"/>
          <p:cNvSpPr txBox="1"/>
          <p:nvPr/>
        </p:nvSpPr>
        <p:spPr>
          <a:xfrm>
            <a:off x="6914073" y="1258997"/>
            <a:ext cx="4388928" cy="2159897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0"/>
            <a:r>
              <a:rPr lang="en-US" altLang="ko-KR" sz="2000" b="1" dirty="0" smtClean="0">
                <a:solidFill>
                  <a:srgbClr val="5097CF"/>
                </a:solidFill>
                <a:latin typeface="+mj-lt"/>
              </a:rPr>
              <a:t>③ </a:t>
            </a:r>
            <a:r>
              <a:rPr lang="en-US" altLang="ko-KR" sz="2000" b="1" dirty="0" smtClean="0"/>
              <a:t>“</a:t>
            </a:r>
            <a:r>
              <a:rPr lang="ko-KR" altLang="en-US" sz="2000" b="1" dirty="0" smtClean="0"/>
              <a:t>수강신청하기” 버튼 클릭</a:t>
            </a:r>
            <a:endParaRPr lang="ko-KR" altLang="en-US" sz="2000" dirty="0"/>
          </a:p>
          <a:p>
            <a:pPr latinLnBrk="0"/>
            <a:endParaRPr lang="ko-KR" altLang="en-US" sz="2000" dirty="0"/>
          </a:p>
          <a:p>
            <a:pPr>
              <a:lnSpc>
                <a:spcPct val="150000"/>
              </a:lnSpc>
            </a:pPr>
            <a:endParaRPr lang="en-US" altLang="ko-KR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841091" y="6127584"/>
            <a:ext cx="6172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altLang="ko-KR" sz="3600" b="1" dirty="0">
              <a:solidFill>
                <a:prstClr val="black">
                  <a:lumMod val="75000"/>
                  <a:lumOff val="25000"/>
                </a:prstClr>
              </a:solidFill>
              <a:latin typeface="+mj-ea"/>
              <a:ea typeface="+mj-ea"/>
            </a:endParaRPr>
          </a:p>
        </p:txBody>
      </p:sp>
      <p:pic>
        <p:nvPicPr>
          <p:cNvPr id="30" name="_x399852304" descr="EMB00000db8397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301" y="910143"/>
            <a:ext cx="6151772" cy="4273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_x399826672" descr="EMB00000db8398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346" y="5390590"/>
            <a:ext cx="6174727" cy="52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그룹 22"/>
          <p:cNvGrpSpPr/>
          <p:nvPr/>
        </p:nvGrpSpPr>
        <p:grpSpPr>
          <a:xfrm>
            <a:off x="1340716" y="5578637"/>
            <a:ext cx="9784627" cy="923809"/>
            <a:chOff x="1340716" y="5578637"/>
            <a:chExt cx="9784627" cy="923809"/>
          </a:xfrm>
        </p:grpSpPr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89143" y="5578637"/>
              <a:ext cx="636200" cy="636200"/>
            </a:xfrm>
            <a:prstGeom prst="rect">
              <a:avLst/>
            </a:prstGeom>
          </p:spPr>
        </p:pic>
        <p:pic>
          <p:nvPicPr>
            <p:cNvPr id="16" name="그림 1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67507" y="6108701"/>
              <a:ext cx="306845" cy="306845"/>
            </a:xfrm>
            <a:prstGeom prst="rect">
              <a:avLst/>
            </a:prstGeom>
          </p:spPr>
        </p:pic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98736" y="5916614"/>
              <a:ext cx="409527" cy="409527"/>
            </a:xfrm>
            <a:prstGeom prst="rect">
              <a:avLst/>
            </a:prstGeom>
          </p:spPr>
        </p:pic>
        <p:pic>
          <p:nvPicPr>
            <p:cNvPr id="19" name="그림 1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7604" y="5916614"/>
              <a:ext cx="384174" cy="384174"/>
            </a:xfrm>
            <a:prstGeom prst="rect">
              <a:avLst/>
            </a:prstGeom>
          </p:spPr>
        </p:pic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6989" y="5638799"/>
              <a:ext cx="676275" cy="676275"/>
            </a:xfrm>
            <a:prstGeom prst="rect">
              <a:avLst/>
            </a:prstGeom>
          </p:spPr>
        </p:pic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6813" y="5724377"/>
              <a:ext cx="599454" cy="599454"/>
            </a:xfrm>
            <a:prstGeom prst="rect">
              <a:avLst/>
            </a:prstGeom>
          </p:spPr>
        </p:pic>
        <p:pic>
          <p:nvPicPr>
            <p:cNvPr id="21" name="그림 20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5281" y="6207872"/>
              <a:ext cx="294574" cy="294574"/>
            </a:xfrm>
            <a:prstGeom prst="rect">
              <a:avLst/>
            </a:prstGeom>
          </p:spPr>
        </p:pic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0716" y="6044293"/>
              <a:ext cx="365252" cy="365252"/>
            </a:xfrm>
            <a:prstGeom prst="rect">
              <a:avLst/>
            </a:prstGeom>
          </p:spPr>
        </p:pic>
      </p:grpSp>
      <p:sp>
        <p:nvSpPr>
          <p:cNvPr id="28" name="_x399803128"/>
          <p:cNvSpPr>
            <a:spLocks noChangeArrowheads="1"/>
          </p:cNvSpPr>
          <p:nvPr/>
        </p:nvSpPr>
        <p:spPr bwMode="auto">
          <a:xfrm>
            <a:off x="3117639" y="5356669"/>
            <a:ext cx="1418140" cy="596899"/>
          </a:xfrm>
          <a:prstGeom prst="rect">
            <a:avLst/>
          </a:prstGeom>
          <a:noFill/>
          <a:ln w="25146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9841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자유형 23"/>
          <p:cNvSpPr/>
          <p:nvPr/>
        </p:nvSpPr>
        <p:spPr>
          <a:xfrm>
            <a:off x="199245" y="4858439"/>
            <a:ext cx="2282942" cy="511065"/>
          </a:xfrm>
          <a:custGeom>
            <a:avLst/>
            <a:gdLst>
              <a:gd name="connsiteX0" fmla="*/ 130629 w 2282942"/>
              <a:gd name="connsiteY0" fmla="*/ 0 h 511065"/>
              <a:gd name="connsiteX1" fmla="*/ 1968381 w 2282942"/>
              <a:gd name="connsiteY1" fmla="*/ 0 h 511065"/>
              <a:gd name="connsiteX2" fmla="*/ 2099010 w 2282942"/>
              <a:gd name="connsiteY2" fmla="*/ 130629 h 511065"/>
              <a:gd name="connsiteX3" fmla="*/ 2060750 w 2282942"/>
              <a:gd name="connsiteY3" fmla="*/ 222998 h 511065"/>
              <a:gd name="connsiteX4" fmla="*/ 2020986 w 2282942"/>
              <a:gd name="connsiteY4" fmla="*/ 249807 h 511065"/>
              <a:gd name="connsiteX5" fmla="*/ 2152313 w 2282942"/>
              <a:gd name="connsiteY5" fmla="*/ 249807 h 511065"/>
              <a:gd name="connsiteX6" fmla="*/ 2282942 w 2282942"/>
              <a:gd name="connsiteY6" fmla="*/ 380436 h 511065"/>
              <a:gd name="connsiteX7" fmla="*/ 2152313 w 2282942"/>
              <a:gd name="connsiteY7" fmla="*/ 511065 h 511065"/>
              <a:gd name="connsiteX8" fmla="*/ 314561 w 2282942"/>
              <a:gd name="connsiteY8" fmla="*/ 511065 h 511065"/>
              <a:gd name="connsiteX9" fmla="*/ 183932 w 2282942"/>
              <a:gd name="connsiteY9" fmla="*/ 380436 h 511065"/>
              <a:gd name="connsiteX10" fmla="*/ 222193 w 2282942"/>
              <a:gd name="connsiteY10" fmla="*/ 288068 h 511065"/>
              <a:gd name="connsiteX11" fmla="*/ 261956 w 2282942"/>
              <a:gd name="connsiteY11" fmla="*/ 261258 h 511065"/>
              <a:gd name="connsiteX12" fmla="*/ 130629 w 2282942"/>
              <a:gd name="connsiteY12" fmla="*/ 261258 h 511065"/>
              <a:gd name="connsiteX13" fmla="*/ 0 w 2282942"/>
              <a:gd name="connsiteY13" fmla="*/ 130629 h 511065"/>
              <a:gd name="connsiteX14" fmla="*/ 130629 w 2282942"/>
              <a:gd name="connsiteY14" fmla="*/ 0 h 511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282942" h="511065">
                <a:moveTo>
                  <a:pt x="130629" y="0"/>
                </a:moveTo>
                <a:lnTo>
                  <a:pt x="1968381" y="0"/>
                </a:lnTo>
                <a:cubicBezTo>
                  <a:pt x="2040525" y="0"/>
                  <a:pt x="2099010" y="58485"/>
                  <a:pt x="2099010" y="130629"/>
                </a:cubicBezTo>
                <a:cubicBezTo>
                  <a:pt x="2099010" y="166701"/>
                  <a:pt x="2084389" y="199358"/>
                  <a:pt x="2060750" y="222998"/>
                </a:cubicBezTo>
                <a:lnTo>
                  <a:pt x="2020986" y="249807"/>
                </a:lnTo>
                <a:lnTo>
                  <a:pt x="2152313" y="249807"/>
                </a:lnTo>
                <a:cubicBezTo>
                  <a:pt x="2224457" y="249807"/>
                  <a:pt x="2282942" y="308292"/>
                  <a:pt x="2282942" y="380436"/>
                </a:cubicBezTo>
                <a:cubicBezTo>
                  <a:pt x="2282942" y="452580"/>
                  <a:pt x="2224457" y="511065"/>
                  <a:pt x="2152313" y="511065"/>
                </a:cubicBezTo>
                <a:lnTo>
                  <a:pt x="314561" y="511065"/>
                </a:lnTo>
                <a:cubicBezTo>
                  <a:pt x="242417" y="511065"/>
                  <a:pt x="183932" y="452580"/>
                  <a:pt x="183932" y="380436"/>
                </a:cubicBezTo>
                <a:cubicBezTo>
                  <a:pt x="183932" y="344364"/>
                  <a:pt x="198553" y="311707"/>
                  <a:pt x="222193" y="288068"/>
                </a:cubicBezTo>
                <a:lnTo>
                  <a:pt x="261956" y="261258"/>
                </a:lnTo>
                <a:lnTo>
                  <a:pt x="130629" y="261258"/>
                </a:lnTo>
                <a:cubicBezTo>
                  <a:pt x="58485" y="261258"/>
                  <a:pt x="0" y="202773"/>
                  <a:pt x="0" y="130629"/>
                </a:cubicBezTo>
                <a:cubicBezTo>
                  <a:pt x="0" y="58485"/>
                  <a:pt x="58485" y="0"/>
                  <a:pt x="130629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740228" y="856343"/>
            <a:ext cx="10813143" cy="525235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자유형 13"/>
          <p:cNvSpPr/>
          <p:nvPr/>
        </p:nvSpPr>
        <p:spPr>
          <a:xfrm>
            <a:off x="483052" y="6112329"/>
            <a:ext cx="11223172" cy="644072"/>
          </a:xfrm>
          <a:custGeom>
            <a:avLst/>
            <a:gdLst>
              <a:gd name="connsiteX0" fmla="*/ 1444735 w 11223172"/>
              <a:gd name="connsiteY0" fmla="*/ 572861 h 726623"/>
              <a:gd name="connsiteX1" fmla="*/ 1444735 w 11223172"/>
              <a:gd name="connsiteY1" fmla="*/ 572862 h 726623"/>
              <a:gd name="connsiteX2" fmla="*/ 1444735 w 11223172"/>
              <a:gd name="connsiteY2" fmla="*/ 572862 h 726623"/>
              <a:gd name="connsiteX3" fmla="*/ 495300 w 11223172"/>
              <a:gd name="connsiteY3" fmla="*/ 318406 h 726623"/>
              <a:gd name="connsiteX4" fmla="*/ 495301 w 11223172"/>
              <a:gd name="connsiteY4" fmla="*/ 318407 h 726623"/>
              <a:gd name="connsiteX5" fmla="*/ 495300 w 11223172"/>
              <a:gd name="connsiteY5" fmla="*/ 318407 h 726623"/>
              <a:gd name="connsiteX6" fmla="*/ 0 w 11223172"/>
              <a:gd name="connsiteY6" fmla="*/ 106135 h 726623"/>
              <a:gd name="connsiteX7" fmla="*/ 0 w 11223172"/>
              <a:gd name="connsiteY7" fmla="*/ 106136 h 726623"/>
              <a:gd name="connsiteX8" fmla="*/ 0 w 11223172"/>
              <a:gd name="connsiteY8" fmla="*/ 106136 h 726623"/>
              <a:gd name="connsiteX9" fmla="*/ 106136 w 11223172"/>
              <a:gd name="connsiteY9" fmla="*/ 0 h 726623"/>
              <a:gd name="connsiteX10" fmla="*/ 11117036 w 11223172"/>
              <a:gd name="connsiteY10" fmla="*/ 0 h 726623"/>
              <a:gd name="connsiteX11" fmla="*/ 11223172 w 11223172"/>
              <a:gd name="connsiteY11" fmla="*/ 106136 h 726623"/>
              <a:gd name="connsiteX12" fmla="*/ 11223171 w 11223172"/>
              <a:gd name="connsiteY12" fmla="*/ 106136 h 726623"/>
              <a:gd name="connsiteX13" fmla="*/ 11117035 w 11223172"/>
              <a:gd name="connsiteY13" fmla="*/ 212272 h 726623"/>
              <a:gd name="connsiteX14" fmla="*/ 10361170 w 11223172"/>
              <a:gd name="connsiteY14" fmla="*/ 212272 h 726623"/>
              <a:gd name="connsiteX15" fmla="*/ 10402478 w 11223172"/>
              <a:gd name="connsiteY15" fmla="*/ 220612 h 726623"/>
              <a:gd name="connsiteX16" fmla="*/ 10467301 w 11223172"/>
              <a:gd name="connsiteY16" fmla="*/ 318407 h 726623"/>
              <a:gd name="connsiteX17" fmla="*/ 10467300 w 11223172"/>
              <a:gd name="connsiteY17" fmla="*/ 318407 h 726623"/>
              <a:gd name="connsiteX18" fmla="*/ 10361164 w 11223172"/>
              <a:gd name="connsiteY18" fmla="*/ 424543 h 726623"/>
              <a:gd name="connsiteX19" fmla="*/ 9129930 w 11223172"/>
              <a:gd name="connsiteY19" fmla="*/ 424543 h 726623"/>
              <a:gd name="connsiteX20" fmla="*/ 9162826 w 11223172"/>
              <a:gd name="connsiteY20" fmla="*/ 431185 h 726623"/>
              <a:gd name="connsiteX21" fmla="*/ 9256736 w 11223172"/>
              <a:gd name="connsiteY21" fmla="*/ 572862 h 726623"/>
              <a:gd name="connsiteX22" fmla="*/ 9256735 w 11223172"/>
              <a:gd name="connsiteY22" fmla="*/ 572862 h 726623"/>
              <a:gd name="connsiteX23" fmla="*/ 9102974 w 11223172"/>
              <a:gd name="connsiteY23" fmla="*/ 726623 h 726623"/>
              <a:gd name="connsiteX24" fmla="*/ 1598496 w 11223172"/>
              <a:gd name="connsiteY24" fmla="*/ 726622 h 726623"/>
              <a:gd name="connsiteX25" fmla="*/ 1456818 w 11223172"/>
              <a:gd name="connsiteY25" fmla="*/ 632712 h 726623"/>
              <a:gd name="connsiteX26" fmla="*/ 1444735 w 11223172"/>
              <a:gd name="connsiteY26" fmla="*/ 572862 h 726623"/>
              <a:gd name="connsiteX27" fmla="*/ 1456818 w 11223172"/>
              <a:gd name="connsiteY27" fmla="*/ 513011 h 726623"/>
              <a:gd name="connsiteX28" fmla="*/ 1538645 w 11223172"/>
              <a:gd name="connsiteY28" fmla="*/ 431185 h 726623"/>
              <a:gd name="connsiteX29" fmla="*/ 1571545 w 11223172"/>
              <a:gd name="connsiteY29" fmla="*/ 424542 h 726623"/>
              <a:gd name="connsiteX30" fmla="*/ 601436 w 11223172"/>
              <a:gd name="connsiteY30" fmla="*/ 424542 h 726623"/>
              <a:gd name="connsiteX31" fmla="*/ 503641 w 11223172"/>
              <a:gd name="connsiteY31" fmla="*/ 359719 h 726623"/>
              <a:gd name="connsiteX32" fmla="*/ 495301 w 11223172"/>
              <a:gd name="connsiteY32" fmla="*/ 318407 h 726623"/>
              <a:gd name="connsiteX33" fmla="*/ 503641 w 11223172"/>
              <a:gd name="connsiteY33" fmla="*/ 277094 h 726623"/>
              <a:gd name="connsiteX34" fmla="*/ 560123 w 11223172"/>
              <a:gd name="connsiteY34" fmla="*/ 220612 h 726623"/>
              <a:gd name="connsiteX35" fmla="*/ 601436 w 11223172"/>
              <a:gd name="connsiteY35" fmla="*/ 212271 h 726623"/>
              <a:gd name="connsiteX36" fmla="*/ 106136 w 11223172"/>
              <a:gd name="connsiteY36" fmla="*/ 212271 h 726623"/>
              <a:gd name="connsiteX37" fmla="*/ 8341 w 11223172"/>
              <a:gd name="connsiteY37" fmla="*/ 147448 h 726623"/>
              <a:gd name="connsiteX38" fmla="*/ 0 w 11223172"/>
              <a:gd name="connsiteY38" fmla="*/ 106136 h 726623"/>
              <a:gd name="connsiteX39" fmla="*/ 8341 w 11223172"/>
              <a:gd name="connsiteY39" fmla="*/ 64823 h 726623"/>
              <a:gd name="connsiteX40" fmla="*/ 106136 w 11223172"/>
              <a:gd name="connsiteY40" fmla="*/ 0 h 726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1223172" h="726623">
                <a:moveTo>
                  <a:pt x="1444735" y="572861"/>
                </a:moveTo>
                <a:lnTo>
                  <a:pt x="1444735" y="572862"/>
                </a:lnTo>
                <a:lnTo>
                  <a:pt x="1444735" y="572862"/>
                </a:lnTo>
                <a:close/>
                <a:moveTo>
                  <a:pt x="495300" y="318406"/>
                </a:moveTo>
                <a:lnTo>
                  <a:pt x="495301" y="318407"/>
                </a:lnTo>
                <a:lnTo>
                  <a:pt x="495300" y="318407"/>
                </a:lnTo>
                <a:close/>
                <a:moveTo>
                  <a:pt x="0" y="106135"/>
                </a:moveTo>
                <a:lnTo>
                  <a:pt x="0" y="106136"/>
                </a:lnTo>
                <a:lnTo>
                  <a:pt x="0" y="106136"/>
                </a:lnTo>
                <a:close/>
                <a:moveTo>
                  <a:pt x="106136" y="0"/>
                </a:moveTo>
                <a:lnTo>
                  <a:pt x="11117036" y="0"/>
                </a:lnTo>
                <a:cubicBezTo>
                  <a:pt x="11175653" y="0"/>
                  <a:pt x="11223172" y="47519"/>
                  <a:pt x="11223172" y="106136"/>
                </a:cubicBezTo>
                <a:lnTo>
                  <a:pt x="11223171" y="106136"/>
                </a:lnTo>
                <a:cubicBezTo>
                  <a:pt x="11223171" y="164753"/>
                  <a:pt x="11175652" y="212272"/>
                  <a:pt x="11117035" y="212272"/>
                </a:cubicBezTo>
                <a:lnTo>
                  <a:pt x="10361170" y="212272"/>
                </a:lnTo>
                <a:lnTo>
                  <a:pt x="10402478" y="220612"/>
                </a:lnTo>
                <a:cubicBezTo>
                  <a:pt x="10440572" y="236724"/>
                  <a:pt x="10467301" y="274445"/>
                  <a:pt x="10467301" y="318407"/>
                </a:cubicBezTo>
                <a:lnTo>
                  <a:pt x="10467300" y="318407"/>
                </a:lnTo>
                <a:cubicBezTo>
                  <a:pt x="10467300" y="377024"/>
                  <a:pt x="10419781" y="424543"/>
                  <a:pt x="10361164" y="424543"/>
                </a:cubicBezTo>
                <a:lnTo>
                  <a:pt x="9129930" y="424543"/>
                </a:lnTo>
                <a:lnTo>
                  <a:pt x="9162826" y="431185"/>
                </a:lnTo>
                <a:cubicBezTo>
                  <a:pt x="9218013" y="454527"/>
                  <a:pt x="9256736" y="509172"/>
                  <a:pt x="9256736" y="572862"/>
                </a:cubicBezTo>
                <a:lnTo>
                  <a:pt x="9256735" y="572862"/>
                </a:lnTo>
                <a:cubicBezTo>
                  <a:pt x="9256735" y="657782"/>
                  <a:pt x="9187894" y="726623"/>
                  <a:pt x="9102974" y="726623"/>
                </a:cubicBezTo>
                <a:lnTo>
                  <a:pt x="1598496" y="726622"/>
                </a:lnTo>
                <a:cubicBezTo>
                  <a:pt x="1534806" y="726622"/>
                  <a:pt x="1480161" y="687899"/>
                  <a:pt x="1456818" y="632712"/>
                </a:cubicBezTo>
                <a:lnTo>
                  <a:pt x="1444735" y="572862"/>
                </a:lnTo>
                <a:lnTo>
                  <a:pt x="1456818" y="513011"/>
                </a:lnTo>
                <a:cubicBezTo>
                  <a:pt x="1472380" y="476220"/>
                  <a:pt x="1501854" y="446746"/>
                  <a:pt x="1538645" y="431185"/>
                </a:cubicBezTo>
                <a:lnTo>
                  <a:pt x="1571545" y="424542"/>
                </a:lnTo>
                <a:lnTo>
                  <a:pt x="601436" y="424542"/>
                </a:lnTo>
                <a:cubicBezTo>
                  <a:pt x="557474" y="424542"/>
                  <a:pt x="519753" y="397813"/>
                  <a:pt x="503641" y="359719"/>
                </a:cubicBezTo>
                <a:lnTo>
                  <a:pt x="495301" y="318407"/>
                </a:lnTo>
                <a:lnTo>
                  <a:pt x="503641" y="277094"/>
                </a:lnTo>
                <a:cubicBezTo>
                  <a:pt x="514383" y="251699"/>
                  <a:pt x="534728" y="231354"/>
                  <a:pt x="560123" y="220612"/>
                </a:cubicBezTo>
                <a:lnTo>
                  <a:pt x="601436" y="212271"/>
                </a:lnTo>
                <a:lnTo>
                  <a:pt x="106136" y="212271"/>
                </a:lnTo>
                <a:cubicBezTo>
                  <a:pt x="62174" y="212271"/>
                  <a:pt x="24453" y="185542"/>
                  <a:pt x="8341" y="147448"/>
                </a:cubicBezTo>
                <a:lnTo>
                  <a:pt x="0" y="106136"/>
                </a:lnTo>
                <a:lnTo>
                  <a:pt x="8341" y="64823"/>
                </a:lnTo>
                <a:cubicBezTo>
                  <a:pt x="24453" y="26730"/>
                  <a:pt x="62174" y="0"/>
                  <a:pt x="10613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1378363" y="103876"/>
            <a:ext cx="6172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온라인보수교육 신청 방법</a:t>
            </a:r>
            <a:endParaRPr lang="en-US" altLang="ko-KR" sz="36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" name="타원 9"/>
          <p:cNvSpPr/>
          <p:nvPr/>
        </p:nvSpPr>
        <p:spPr>
          <a:xfrm>
            <a:off x="762301" y="171792"/>
            <a:ext cx="616062" cy="578415"/>
          </a:xfrm>
          <a:prstGeom prst="ellipse">
            <a:avLst/>
          </a:prstGeom>
          <a:solidFill>
            <a:srgbClr val="5097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/>
              <a:t>1.2</a:t>
            </a:r>
            <a:endParaRPr lang="ko-KR" altLang="en-US" sz="1400" b="1" dirty="0"/>
          </a:p>
        </p:txBody>
      </p:sp>
      <p:sp>
        <p:nvSpPr>
          <p:cNvPr id="11" name="타원 10"/>
          <p:cNvSpPr/>
          <p:nvPr/>
        </p:nvSpPr>
        <p:spPr>
          <a:xfrm>
            <a:off x="1023287" y="232753"/>
            <a:ext cx="54000" cy="5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" name="직선 연결선 12"/>
          <p:cNvCxnSpPr/>
          <p:nvPr/>
        </p:nvCxnSpPr>
        <p:spPr>
          <a:xfrm>
            <a:off x="1042337" y="0"/>
            <a:ext cx="0" cy="259753"/>
          </a:xfrm>
          <a:prstGeom prst="line">
            <a:avLst/>
          </a:prstGeom>
          <a:ln>
            <a:gradFill>
              <a:gsLst>
                <a:gs pos="68000">
                  <a:schemeClr val="accent1">
                    <a:lumMod val="5000"/>
                    <a:lumOff val="95000"/>
                  </a:schemeClr>
                </a:gs>
                <a:gs pos="67000">
                  <a:srgbClr val="5097C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6" descr="C-NH-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75010"/>
            <a:ext cx="1478693" cy="382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12"/>
          <p:cNvSpPr txBox="1"/>
          <p:nvPr/>
        </p:nvSpPr>
        <p:spPr>
          <a:xfrm>
            <a:off x="6914073" y="1258997"/>
            <a:ext cx="4388928" cy="2159897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0"/>
            <a:r>
              <a:rPr lang="en-US" altLang="ko-KR" sz="2000" b="1" dirty="0" smtClean="0">
                <a:solidFill>
                  <a:srgbClr val="5097CF"/>
                </a:solidFill>
                <a:latin typeface="+mj-lt"/>
              </a:rPr>
              <a:t>④ </a:t>
            </a:r>
            <a:r>
              <a:rPr lang="ko-KR" altLang="en-US" sz="2000" b="1" dirty="0" smtClean="0"/>
              <a:t>해당하는 </a:t>
            </a:r>
            <a:r>
              <a:rPr lang="en-US" altLang="ko-KR" sz="2000" b="1" dirty="0" smtClean="0"/>
              <a:t>“</a:t>
            </a:r>
            <a:r>
              <a:rPr lang="ko-KR" altLang="en-US" sz="2000" b="1" dirty="0" err="1" smtClean="0"/>
              <a:t>축종</a:t>
            </a:r>
            <a:r>
              <a:rPr lang="en-US" altLang="ko-KR" sz="2000" b="1" dirty="0" smtClean="0"/>
              <a:t>”</a:t>
            </a:r>
            <a:r>
              <a:rPr lang="ko-KR" altLang="en-US" sz="2000" b="1" dirty="0"/>
              <a:t> </a:t>
            </a:r>
            <a:r>
              <a:rPr lang="ko-KR" altLang="en-US" sz="2000" b="1" dirty="0" smtClean="0"/>
              <a:t>선택 후 </a:t>
            </a:r>
            <a:endParaRPr lang="en-US" altLang="ko-KR" sz="2000" b="1" dirty="0"/>
          </a:p>
          <a:p>
            <a:pPr latinLnBrk="0"/>
            <a:r>
              <a:rPr lang="en-US" altLang="ko-KR" sz="2000" b="1" dirty="0" smtClean="0"/>
              <a:t>    “</a:t>
            </a:r>
            <a:r>
              <a:rPr lang="ko-KR" altLang="en-US" sz="2000" b="1" dirty="0" err="1" smtClean="0"/>
              <a:t>선택저장</a:t>
            </a:r>
            <a:r>
              <a:rPr lang="en-US" altLang="ko-KR" sz="2000" b="1" dirty="0" smtClean="0"/>
              <a:t>” </a:t>
            </a:r>
            <a:r>
              <a:rPr lang="ko-KR" altLang="en-US" sz="2000" b="1" dirty="0" smtClean="0"/>
              <a:t>버튼 클릭</a:t>
            </a:r>
            <a:endParaRPr lang="ko-KR" altLang="en-US" sz="2000" dirty="0"/>
          </a:p>
          <a:p>
            <a:pPr latinLnBrk="0"/>
            <a:endParaRPr lang="ko-KR" altLang="en-US" sz="2000" dirty="0"/>
          </a:p>
          <a:p>
            <a:pPr>
              <a:lnSpc>
                <a:spcPct val="150000"/>
              </a:lnSpc>
            </a:pPr>
            <a:endParaRPr lang="en-US" altLang="ko-KR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841091" y="6127584"/>
            <a:ext cx="6172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altLang="ko-KR" sz="3600" b="1" dirty="0">
              <a:solidFill>
                <a:prstClr val="black">
                  <a:lumMod val="75000"/>
                  <a:lumOff val="25000"/>
                </a:prstClr>
              </a:solidFill>
              <a:latin typeface="+mj-ea"/>
              <a:ea typeface="+mj-ea"/>
            </a:endParaRPr>
          </a:p>
        </p:txBody>
      </p:sp>
      <p:pic>
        <p:nvPicPr>
          <p:cNvPr id="25" name="_x399847552" descr="EMB00000db839b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301" y="892481"/>
            <a:ext cx="5998919" cy="3619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_x399805576" descr="EMB00000db839c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058"/>
          <a:stretch>
            <a:fillRect/>
          </a:stretch>
        </p:blipFill>
        <p:spPr bwMode="auto">
          <a:xfrm>
            <a:off x="883252" y="4671519"/>
            <a:ext cx="5877968" cy="1410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_x399803128"/>
          <p:cNvSpPr>
            <a:spLocks noChangeArrowheads="1"/>
          </p:cNvSpPr>
          <p:nvPr/>
        </p:nvSpPr>
        <p:spPr bwMode="auto">
          <a:xfrm>
            <a:off x="5911413" y="5638800"/>
            <a:ext cx="849807" cy="465902"/>
          </a:xfrm>
          <a:prstGeom prst="rect">
            <a:avLst/>
          </a:prstGeom>
          <a:noFill/>
          <a:ln w="25146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grpSp>
        <p:nvGrpSpPr>
          <p:cNvPr id="23" name="그룹 22"/>
          <p:cNvGrpSpPr/>
          <p:nvPr/>
        </p:nvGrpSpPr>
        <p:grpSpPr>
          <a:xfrm>
            <a:off x="1340716" y="5578637"/>
            <a:ext cx="9784627" cy="923809"/>
            <a:chOff x="1340716" y="5578637"/>
            <a:chExt cx="9784627" cy="923809"/>
          </a:xfrm>
        </p:grpSpPr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89143" y="5578637"/>
              <a:ext cx="636200" cy="636200"/>
            </a:xfrm>
            <a:prstGeom prst="rect">
              <a:avLst/>
            </a:prstGeom>
          </p:spPr>
        </p:pic>
        <p:pic>
          <p:nvPicPr>
            <p:cNvPr id="16" name="그림 1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67507" y="6108701"/>
              <a:ext cx="306845" cy="306845"/>
            </a:xfrm>
            <a:prstGeom prst="rect">
              <a:avLst/>
            </a:prstGeom>
          </p:spPr>
        </p:pic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98736" y="5916614"/>
              <a:ext cx="409527" cy="409527"/>
            </a:xfrm>
            <a:prstGeom prst="rect">
              <a:avLst/>
            </a:prstGeom>
          </p:spPr>
        </p:pic>
        <p:pic>
          <p:nvPicPr>
            <p:cNvPr id="19" name="그림 1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7604" y="5916614"/>
              <a:ext cx="384174" cy="384174"/>
            </a:xfrm>
            <a:prstGeom prst="rect">
              <a:avLst/>
            </a:prstGeom>
          </p:spPr>
        </p:pic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6989" y="5638799"/>
              <a:ext cx="676275" cy="676275"/>
            </a:xfrm>
            <a:prstGeom prst="rect">
              <a:avLst/>
            </a:prstGeom>
          </p:spPr>
        </p:pic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6813" y="5724377"/>
              <a:ext cx="599454" cy="599454"/>
            </a:xfrm>
            <a:prstGeom prst="rect">
              <a:avLst/>
            </a:prstGeom>
          </p:spPr>
        </p:pic>
        <p:pic>
          <p:nvPicPr>
            <p:cNvPr id="21" name="그림 20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5281" y="6207872"/>
              <a:ext cx="294574" cy="294574"/>
            </a:xfrm>
            <a:prstGeom prst="rect">
              <a:avLst/>
            </a:prstGeom>
          </p:spPr>
        </p:pic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0716" y="6044293"/>
              <a:ext cx="365252" cy="3652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77854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자유형 23"/>
          <p:cNvSpPr/>
          <p:nvPr/>
        </p:nvSpPr>
        <p:spPr>
          <a:xfrm>
            <a:off x="199245" y="4858439"/>
            <a:ext cx="2282942" cy="511065"/>
          </a:xfrm>
          <a:custGeom>
            <a:avLst/>
            <a:gdLst>
              <a:gd name="connsiteX0" fmla="*/ 130629 w 2282942"/>
              <a:gd name="connsiteY0" fmla="*/ 0 h 511065"/>
              <a:gd name="connsiteX1" fmla="*/ 1968381 w 2282942"/>
              <a:gd name="connsiteY1" fmla="*/ 0 h 511065"/>
              <a:gd name="connsiteX2" fmla="*/ 2099010 w 2282942"/>
              <a:gd name="connsiteY2" fmla="*/ 130629 h 511065"/>
              <a:gd name="connsiteX3" fmla="*/ 2060750 w 2282942"/>
              <a:gd name="connsiteY3" fmla="*/ 222998 h 511065"/>
              <a:gd name="connsiteX4" fmla="*/ 2020986 w 2282942"/>
              <a:gd name="connsiteY4" fmla="*/ 249807 h 511065"/>
              <a:gd name="connsiteX5" fmla="*/ 2152313 w 2282942"/>
              <a:gd name="connsiteY5" fmla="*/ 249807 h 511065"/>
              <a:gd name="connsiteX6" fmla="*/ 2282942 w 2282942"/>
              <a:gd name="connsiteY6" fmla="*/ 380436 h 511065"/>
              <a:gd name="connsiteX7" fmla="*/ 2152313 w 2282942"/>
              <a:gd name="connsiteY7" fmla="*/ 511065 h 511065"/>
              <a:gd name="connsiteX8" fmla="*/ 314561 w 2282942"/>
              <a:gd name="connsiteY8" fmla="*/ 511065 h 511065"/>
              <a:gd name="connsiteX9" fmla="*/ 183932 w 2282942"/>
              <a:gd name="connsiteY9" fmla="*/ 380436 h 511065"/>
              <a:gd name="connsiteX10" fmla="*/ 222193 w 2282942"/>
              <a:gd name="connsiteY10" fmla="*/ 288068 h 511065"/>
              <a:gd name="connsiteX11" fmla="*/ 261956 w 2282942"/>
              <a:gd name="connsiteY11" fmla="*/ 261258 h 511065"/>
              <a:gd name="connsiteX12" fmla="*/ 130629 w 2282942"/>
              <a:gd name="connsiteY12" fmla="*/ 261258 h 511065"/>
              <a:gd name="connsiteX13" fmla="*/ 0 w 2282942"/>
              <a:gd name="connsiteY13" fmla="*/ 130629 h 511065"/>
              <a:gd name="connsiteX14" fmla="*/ 130629 w 2282942"/>
              <a:gd name="connsiteY14" fmla="*/ 0 h 511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282942" h="511065">
                <a:moveTo>
                  <a:pt x="130629" y="0"/>
                </a:moveTo>
                <a:lnTo>
                  <a:pt x="1968381" y="0"/>
                </a:lnTo>
                <a:cubicBezTo>
                  <a:pt x="2040525" y="0"/>
                  <a:pt x="2099010" y="58485"/>
                  <a:pt x="2099010" y="130629"/>
                </a:cubicBezTo>
                <a:cubicBezTo>
                  <a:pt x="2099010" y="166701"/>
                  <a:pt x="2084389" y="199358"/>
                  <a:pt x="2060750" y="222998"/>
                </a:cubicBezTo>
                <a:lnTo>
                  <a:pt x="2020986" y="249807"/>
                </a:lnTo>
                <a:lnTo>
                  <a:pt x="2152313" y="249807"/>
                </a:lnTo>
                <a:cubicBezTo>
                  <a:pt x="2224457" y="249807"/>
                  <a:pt x="2282942" y="308292"/>
                  <a:pt x="2282942" y="380436"/>
                </a:cubicBezTo>
                <a:cubicBezTo>
                  <a:pt x="2282942" y="452580"/>
                  <a:pt x="2224457" y="511065"/>
                  <a:pt x="2152313" y="511065"/>
                </a:cubicBezTo>
                <a:lnTo>
                  <a:pt x="314561" y="511065"/>
                </a:lnTo>
                <a:cubicBezTo>
                  <a:pt x="242417" y="511065"/>
                  <a:pt x="183932" y="452580"/>
                  <a:pt x="183932" y="380436"/>
                </a:cubicBezTo>
                <a:cubicBezTo>
                  <a:pt x="183932" y="344364"/>
                  <a:pt x="198553" y="311707"/>
                  <a:pt x="222193" y="288068"/>
                </a:cubicBezTo>
                <a:lnTo>
                  <a:pt x="261956" y="261258"/>
                </a:lnTo>
                <a:lnTo>
                  <a:pt x="130629" y="261258"/>
                </a:lnTo>
                <a:cubicBezTo>
                  <a:pt x="58485" y="261258"/>
                  <a:pt x="0" y="202773"/>
                  <a:pt x="0" y="130629"/>
                </a:cubicBezTo>
                <a:cubicBezTo>
                  <a:pt x="0" y="58485"/>
                  <a:pt x="58485" y="0"/>
                  <a:pt x="130629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740228" y="856343"/>
            <a:ext cx="10813143" cy="525235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자유형 13"/>
          <p:cNvSpPr/>
          <p:nvPr/>
        </p:nvSpPr>
        <p:spPr>
          <a:xfrm>
            <a:off x="483052" y="6112329"/>
            <a:ext cx="11223172" cy="644072"/>
          </a:xfrm>
          <a:custGeom>
            <a:avLst/>
            <a:gdLst>
              <a:gd name="connsiteX0" fmla="*/ 1444735 w 11223172"/>
              <a:gd name="connsiteY0" fmla="*/ 572861 h 726623"/>
              <a:gd name="connsiteX1" fmla="*/ 1444735 w 11223172"/>
              <a:gd name="connsiteY1" fmla="*/ 572862 h 726623"/>
              <a:gd name="connsiteX2" fmla="*/ 1444735 w 11223172"/>
              <a:gd name="connsiteY2" fmla="*/ 572862 h 726623"/>
              <a:gd name="connsiteX3" fmla="*/ 495300 w 11223172"/>
              <a:gd name="connsiteY3" fmla="*/ 318406 h 726623"/>
              <a:gd name="connsiteX4" fmla="*/ 495301 w 11223172"/>
              <a:gd name="connsiteY4" fmla="*/ 318407 h 726623"/>
              <a:gd name="connsiteX5" fmla="*/ 495300 w 11223172"/>
              <a:gd name="connsiteY5" fmla="*/ 318407 h 726623"/>
              <a:gd name="connsiteX6" fmla="*/ 0 w 11223172"/>
              <a:gd name="connsiteY6" fmla="*/ 106135 h 726623"/>
              <a:gd name="connsiteX7" fmla="*/ 0 w 11223172"/>
              <a:gd name="connsiteY7" fmla="*/ 106136 h 726623"/>
              <a:gd name="connsiteX8" fmla="*/ 0 w 11223172"/>
              <a:gd name="connsiteY8" fmla="*/ 106136 h 726623"/>
              <a:gd name="connsiteX9" fmla="*/ 106136 w 11223172"/>
              <a:gd name="connsiteY9" fmla="*/ 0 h 726623"/>
              <a:gd name="connsiteX10" fmla="*/ 11117036 w 11223172"/>
              <a:gd name="connsiteY10" fmla="*/ 0 h 726623"/>
              <a:gd name="connsiteX11" fmla="*/ 11223172 w 11223172"/>
              <a:gd name="connsiteY11" fmla="*/ 106136 h 726623"/>
              <a:gd name="connsiteX12" fmla="*/ 11223171 w 11223172"/>
              <a:gd name="connsiteY12" fmla="*/ 106136 h 726623"/>
              <a:gd name="connsiteX13" fmla="*/ 11117035 w 11223172"/>
              <a:gd name="connsiteY13" fmla="*/ 212272 h 726623"/>
              <a:gd name="connsiteX14" fmla="*/ 10361170 w 11223172"/>
              <a:gd name="connsiteY14" fmla="*/ 212272 h 726623"/>
              <a:gd name="connsiteX15" fmla="*/ 10402478 w 11223172"/>
              <a:gd name="connsiteY15" fmla="*/ 220612 h 726623"/>
              <a:gd name="connsiteX16" fmla="*/ 10467301 w 11223172"/>
              <a:gd name="connsiteY16" fmla="*/ 318407 h 726623"/>
              <a:gd name="connsiteX17" fmla="*/ 10467300 w 11223172"/>
              <a:gd name="connsiteY17" fmla="*/ 318407 h 726623"/>
              <a:gd name="connsiteX18" fmla="*/ 10361164 w 11223172"/>
              <a:gd name="connsiteY18" fmla="*/ 424543 h 726623"/>
              <a:gd name="connsiteX19" fmla="*/ 9129930 w 11223172"/>
              <a:gd name="connsiteY19" fmla="*/ 424543 h 726623"/>
              <a:gd name="connsiteX20" fmla="*/ 9162826 w 11223172"/>
              <a:gd name="connsiteY20" fmla="*/ 431185 h 726623"/>
              <a:gd name="connsiteX21" fmla="*/ 9256736 w 11223172"/>
              <a:gd name="connsiteY21" fmla="*/ 572862 h 726623"/>
              <a:gd name="connsiteX22" fmla="*/ 9256735 w 11223172"/>
              <a:gd name="connsiteY22" fmla="*/ 572862 h 726623"/>
              <a:gd name="connsiteX23" fmla="*/ 9102974 w 11223172"/>
              <a:gd name="connsiteY23" fmla="*/ 726623 h 726623"/>
              <a:gd name="connsiteX24" fmla="*/ 1598496 w 11223172"/>
              <a:gd name="connsiteY24" fmla="*/ 726622 h 726623"/>
              <a:gd name="connsiteX25" fmla="*/ 1456818 w 11223172"/>
              <a:gd name="connsiteY25" fmla="*/ 632712 h 726623"/>
              <a:gd name="connsiteX26" fmla="*/ 1444735 w 11223172"/>
              <a:gd name="connsiteY26" fmla="*/ 572862 h 726623"/>
              <a:gd name="connsiteX27" fmla="*/ 1456818 w 11223172"/>
              <a:gd name="connsiteY27" fmla="*/ 513011 h 726623"/>
              <a:gd name="connsiteX28" fmla="*/ 1538645 w 11223172"/>
              <a:gd name="connsiteY28" fmla="*/ 431185 h 726623"/>
              <a:gd name="connsiteX29" fmla="*/ 1571545 w 11223172"/>
              <a:gd name="connsiteY29" fmla="*/ 424542 h 726623"/>
              <a:gd name="connsiteX30" fmla="*/ 601436 w 11223172"/>
              <a:gd name="connsiteY30" fmla="*/ 424542 h 726623"/>
              <a:gd name="connsiteX31" fmla="*/ 503641 w 11223172"/>
              <a:gd name="connsiteY31" fmla="*/ 359719 h 726623"/>
              <a:gd name="connsiteX32" fmla="*/ 495301 w 11223172"/>
              <a:gd name="connsiteY32" fmla="*/ 318407 h 726623"/>
              <a:gd name="connsiteX33" fmla="*/ 503641 w 11223172"/>
              <a:gd name="connsiteY33" fmla="*/ 277094 h 726623"/>
              <a:gd name="connsiteX34" fmla="*/ 560123 w 11223172"/>
              <a:gd name="connsiteY34" fmla="*/ 220612 h 726623"/>
              <a:gd name="connsiteX35" fmla="*/ 601436 w 11223172"/>
              <a:gd name="connsiteY35" fmla="*/ 212271 h 726623"/>
              <a:gd name="connsiteX36" fmla="*/ 106136 w 11223172"/>
              <a:gd name="connsiteY36" fmla="*/ 212271 h 726623"/>
              <a:gd name="connsiteX37" fmla="*/ 8341 w 11223172"/>
              <a:gd name="connsiteY37" fmla="*/ 147448 h 726623"/>
              <a:gd name="connsiteX38" fmla="*/ 0 w 11223172"/>
              <a:gd name="connsiteY38" fmla="*/ 106136 h 726623"/>
              <a:gd name="connsiteX39" fmla="*/ 8341 w 11223172"/>
              <a:gd name="connsiteY39" fmla="*/ 64823 h 726623"/>
              <a:gd name="connsiteX40" fmla="*/ 106136 w 11223172"/>
              <a:gd name="connsiteY40" fmla="*/ 0 h 726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1223172" h="726623">
                <a:moveTo>
                  <a:pt x="1444735" y="572861"/>
                </a:moveTo>
                <a:lnTo>
                  <a:pt x="1444735" y="572862"/>
                </a:lnTo>
                <a:lnTo>
                  <a:pt x="1444735" y="572862"/>
                </a:lnTo>
                <a:close/>
                <a:moveTo>
                  <a:pt x="495300" y="318406"/>
                </a:moveTo>
                <a:lnTo>
                  <a:pt x="495301" y="318407"/>
                </a:lnTo>
                <a:lnTo>
                  <a:pt x="495300" y="318407"/>
                </a:lnTo>
                <a:close/>
                <a:moveTo>
                  <a:pt x="0" y="106135"/>
                </a:moveTo>
                <a:lnTo>
                  <a:pt x="0" y="106136"/>
                </a:lnTo>
                <a:lnTo>
                  <a:pt x="0" y="106136"/>
                </a:lnTo>
                <a:close/>
                <a:moveTo>
                  <a:pt x="106136" y="0"/>
                </a:moveTo>
                <a:lnTo>
                  <a:pt x="11117036" y="0"/>
                </a:lnTo>
                <a:cubicBezTo>
                  <a:pt x="11175653" y="0"/>
                  <a:pt x="11223172" y="47519"/>
                  <a:pt x="11223172" y="106136"/>
                </a:cubicBezTo>
                <a:lnTo>
                  <a:pt x="11223171" y="106136"/>
                </a:lnTo>
                <a:cubicBezTo>
                  <a:pt x="11223171" y="164753"/>
                  <a:pt x="11175652" y="212272"/>
                  <a:pt x="11117035" y="212272"/>
                </a:cubicBezTo>
                <a:lnTo>
                  <a:pt x="10361170" y="212272"/>
                </a:lnTo>
                <a:lnTo>
                  <a:pt x="10402478" y="220612"/>
                </a:lnTo>
                <a:cubicBezTo>
                  <a:pt x="10440572" y="236724"/>
                  <a:pt x="10467301" y="274445"/>
                  <a:pt x="10467301" y="318407"/>
                </a:cubicBezTo>
                <a:lnTo>
                  <a:pt x="10467300" y="318407"/>
                </a:lnTo>
                <a:cubicBezTo>
                  <a:pt x="10467300" y="377024"/>
                  <a:pt x="10419781" y="424543"/>
                  <a:pt x="10361164" y="424543"/>
                </a:cubicBezTo>
                <a:lnTo>
                  <a:pt x="9129930" y="424543"/>
                </a:lnTo>
                <a:lnTo>
                  <a:pt x="9162826" y="431185"/>
                </a:lnTo>
                <a:cubicBezTo>
                  <a:pt x="9218013" y="454527"/>
                  <a:pt x="9256736" y="509172"/>
                  <a:pt x="9256736" y="572862"/>
                </a:cubicBezTo>
                <a:lnTo>
                  <a:pt x="9256735" y="572862"/>
                </a:lnTo>
                <a:cubicBezTo>
                  <a:pt x="9256735" y="657782"/>
                  <a:pt x="9187894" y="726623"/>
                  <a:pt x="9102974" y="726623"/>
                </a:cubicBezTo>
                <a:lnTo>
                  <a:pt x="1598496" y="726622"/>
                </a:lnTo>
                <a:cubicBezTo>
                  <a:pt x="1534806" y="726622"/>
                  <a:pt x="1480161" y="687899"/>
                  <a:pt x="1456818" y="632712"/>
                </a:cubicBezTo>
                <a:lnTo>
                  <a:pt x="1444735" y="572862"/>
                </a:lnTo>
                <a:lnTo>
                  <a:pt x="1456818" y="513011"/>
                </a:lnTo>
                <a:cubicBezTo>
                  <a:pt x="1472380" y="476220"/>
                  <a:pt x="1501854" y="446746"/>
                  <a:pt x="1538645" y="431185"/>
                </a:cubicBezTo>
                <a:lnTo>
                  <a:pt x="1571545" y="424542"/>
                </a:lnTo>
                <a:lnTo>
                  <a:pt x="601436" y="424542"/>
                </a:lnTo>
                <a:cubicBezTo>
                  <a:pt x="557474" y="424542"/>
                  <a:pt x="519753" y="397813"/>
                  <a:pt x="503641" y="359719"/>
                </a:cubicBezTo>
                <a:lnTo>
                  <a:pt x="495301" y="318407"/>
                </a:lnTo>
                <a:lnTo>
                  <a:pt x="503641" y="277094"/>
                </a:lnTo>
                <a:cubicBezTo>
                  <a:pt x="514383" y="251699"/>
                  <a:pt x="534728" y="231354"/>
                  <a:pt x="560123" y="220612"/>
                </a:cubicBezTo>
                <a:lnTo>
                  <a:pt x="601436" y="212271"/>
                </a:lnTo>
                <a:lnTo>
                  <a:pt x="106136" y="212271"/>
                </a:lnTo>
                <a:cubicBezTo>
                  <a:pt x="62174" y="212271"/>
                  <a:pt x="24453" y="185542"/>
                  <a:pt x="8341" y="147448"/>
                </a:cubicBezTo>
                <a:lnTo>
                  <a:pt x="0" y="106136"/>
                </a:lnTo>
                <a:lnTo>
                  <a:pt x="8341" y="64823"/>
                </a:lnTo>
                <a:cubicBezTo>
                  <a:pt x="24453" y="26730"/>
                  <a:pt x="62174" y="0"/>
                  <a:pt x="10613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1378363" y="103876"/>
            <a:ext cx="6172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온라인보수교육 신청 방법</a:t>
            </a:r>
            <a:endParaRPr lang="en-US" altLang="ko-KR" sz="36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" name="타원 9"/>
          <p:cNvSpPr/>
          <p:nvPr/>
        </p:nvSpPr>
        <p:spPr>
          <a:xfrm>
            <a:off x="762301" y="171792"/>
            <a:ext cx="616062" cy="578415"/>
          </a:xfrm>
          <a:prstGeom prst="ellipse">
            <a:avLst/>
          </a:prstGeom>
          <a:solidFill>
            <a:srgbClr val="5097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/>
              <a:t>1.2</a:t>
            </a:r>
            <a:endParaRPr lang="ko-KR" altLang="en-US" sz="1400" b="1" dirty="0"/>
          </a:p>
        </p:txBody>
      </p:sp>
      <p:sp>
        <p:nvSpPr>
          <p:cNvPr id="11" name="타원 10"/>
          <p:cNvSpPr/>
          <p:nvPr/>
        </p:nvSpPr>
        <p:spPr>
          <a:xfrm>
            <a:off x="1023287" y="232753"/>
            <a:ext cx="54000" cy="5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" name="직선 연결선 12"/>
          <p:cNvCxnSpPr/>
          <p:nvPr/>
        </p:nvCxnSpPr>
        <p:spPr>
          <a:xfrm>
            <a:off x="1042337" y="0"/>
            <a:ext cx="0" cy="259753"/>
          </a:xfrm>
          <a:prstGeom prst="line">
            <a:avLst/>
          </a:prstGeom>
          <a:ln>
            <a:gradFill>
              <a:gsLst>
                <a:gs pos="68000">
                  <a:schemeClr val="accent1">
                    <a:lumMod val="5000"/>
                    <a:lumOff val="95000"/>
                  </a:schemeClr>
                </a:gs>
                <a:gs pos="67000">
                  <a:srgbClr val="5097C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6" descr="C-NH-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75010"/>
            <a:ext cx="1478693" cy="382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12"/>
          <p:cNvSpPr txBox="1"/>
          <p:nvPr/>
        </p:nvSpPr>
        <p:spPr>
          <a:xfrm>
            <a:off x="5359164" y="1198575"/>
            <a:ext cx="6070836" cy="2881019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0"/>
            <a:r>
              <a:rPr lang="en-US" altLang="ko-KR" sz="2000" b="1" dirty="0" smtClean="0">
                <a:solidFill>
                  <a:srgbClr val="5097CF"/>
                </a:solidFill>
                <a:latin typeface="+mj-lt"/>
              </a:rPr>
              <a:t>⑥ </a:t>
            </a:r>
            <a:r>
              <a:rPr lang="en-US" altLang="ko-KR" sz="2000" b="1" dirty="0" smtClean="0">
                <a:latin typeface="+mn-ea"/>
              </a:rPr>
              <a:t>“</a:t>
            </a:r>
            <a:r>
              <a:rPr lang="ko-KR" altLang="en-US" sz="2000" b="1" dirty="0" smtClean="0">
                <a:latin typeface="+mn-ea"/>
              </a:rPr>
              <a:t>확정하기” 버튼 클릭</a:t>
            </a:r>
            <a:endParaRPr lang="en-US" altLang="ko-KR" sz="2000" b="1" dirty="0" smtClean="0">
              <a:latin typeface="+mn-ea"/>
            </a:endParaRPr>
          </a:p>
          <a:p>
            <a:pPr latinLnBrk="0"/>
            <a:r>
              <a:rPr lang="en-US" altLang="ko-KR" sz="2000" b="1" dirty="0">
                <a:latin typeface="+mn-ea"/>
              </a:rPr>
              <a:t> </a:t>
            </a:r>
            <a:r>
              <a:rPr lang="en-US" altLang="ko-KR" sz="2000" b="1" dirty="0" smtClean="0">
                <a:latin typeface="+mn-ea"/>
              </a:rPr>
              <a:t>  </a:t>
            </a:r>
          </a:p>
          <a:p>
            <a:pPr latinLnBrk="0"/>
            <a:r>
              <a:rPr lang="en-US" altLang="ko-KR" sz="2000" dirty="0" smtClean="0">
                <a:latin typeface="+mn-ea"/>
              </a:rPr>
              <a:t>   </a:t>
            </a:r>
            <a:r>
              <a:rPr lang="ko-KR" altLang="en-US" sz="2000" b="1" dirty="0" smtClean="0">
                <a:solidFill>
                  <a:srgbClr val="FF0000"/>
                </a:solidFill>
                <a:latin typeface="+mn-ea"/>
              </a:rPr>
              <a:t>※ 축산법 개정에 따라 </a:t>
            </a:r>
            <a:r>
              <a:rPr lang="en-US" altLang="ko-KR" sz="2000" b="1" dirty="0" smtClean="0">
                <a:solidFill>
                  <a:srgbClr val="FF0000"/>
                </a:solidFill>
                <a:latin typeface="+mn-ea"/>
              </a:rPr>
              <a:t>2020</a:t>
            </a:r>
            <a:r>
              <a:rPr lang="ko-KR" altLang="en-US" sz="2000" b="1" dirty="0" smtClean="0">
                <a:solidFill>
                  <a:srgbClr val="FF0000"/>
                </a:solidFill>
                <a:latin typeface="+mn-ea"/>
              </a:rPr>
              <a:t>년 이후부터</a:t>
            </a:r>
            <a:r>
              <a:rPr lang="en-US" altLang="ko-KR" sz="2000" b="1" dirty="0" smtClean="0">
                <a:solidFill>
                  <a:srgbClr val="FF0000"/>
                </a:solidFill>
                <a:latin typeface="+mn-ea"/>
              </a:rPr>
              <a:t>,</a:t>
            </a:r>
          </a:p>
          <a:p>
            <a:pPr latinLnBrk="0"/>
            <a:r>
              <a:rPr lang="en-US" altLang="ko-KR" sz="2000" b="1" dirty="0">
                <a:solidFill>
                  <a:srgbClr val="FF0000"/>
                </a:solidFill>
                <a:latin typeface="+mn-ea"/>
              </a:rPr>
              <a:t> </a:t>
            </a:r>
            <a:r>
              <a:rPr lang="en-US" altLang="ko-KR" sz="2000" b="1" dirty="0" smtClean="0">
                <a:solidFill>
                  <a:srgbClr val="FF0000"/>
                </a:solidFill>
                <a:latin typeface="+mn-ea"/>
              </a:rPr>
              <a:t>     </a:t>
            </a:r>
            <a:r>
              <a:rPr lang="ko-KR" altLang="en-US" sz="2000" b="1" dirty="0" smtClean="0">
                <a:solidFill>
                  <a:srgbClr val="FF0000"/>
                </a:solidFill>
                <a:latin typeface="+mn-ea"/>
              </a:rPr>
              <a:t>허가</a:t>
            </a:r>
            <a:r>
              <a:rPr lang="en-US" altLang="ko-KR" sz="2000" b="1" dirty="0" smtClean="0">
                <a:solidFill>
                  <a:srgbClr val="FF0000"/>
                </a:solidFill>
                <a:latin typeface="+mn-ea"/>
              </a:rPr>
              <a:t>/</a:t>
            </a:r>
            <a:r>
              <a:rPr lang="ko-KR" altLang="en-US" sz="2000" b="1" dirty="0" smtClean="0">
                <a:solidFill>
                  <a:srgbClr val="FF0000"/>
                </a:solidFill>
                <a:latin typeface="+mn-ea"/>
              </a:rPr>
              <a:t>등록 정보가 있는 교육생만 보수교육</a:t>
            </a:r>
            <a:endParaRPr lang="en-US" altLang="ko-KR" sz="2000" b="1" dirty="0" smtClean="0">
              <a:solidFill>
                <a:srgbClr val="FF0000"/>
              </a:solidFill>
              <a:latin typeface="+mn-ea"/>
            </a:endParaRPr>
          </a:p>
          <a:p>
            <a:pPr latinLnBrk="0"/>
            <a:r>
              <a:rPr lang="en-US" altLang="ko-KR" sz="2000" b="1" dirty="0" smtClean="0">
                <a:solidFill>
                  <a:srgbClr val="FF0000"/>
                </a:solidFill>
                <a:latin typeface="+mn-ea"/>
              </a:rPr>
              <a:t>      </a:t>
            </a:r>
            <a:r>
              <a:rPr lang="ko-KR" altLang="en-US" sz="2000" b="1" dirty="0" smtClean="0">
                <a:solidFill>
                  <a:srgbClr val="FF0000"/>
                </a:solidFill>
                <a:latin typeface="+mn-ea"/>
              </a:rPr>
              <a:t>가능</a:t>
            </a:r>
            <a:endParaRPr lang="en-US" altLang="ko-KR" sz="2000" b="1" dirty="0" smtClean="0">
              <a:solidFill>
                <a:srgbClr val="FF0000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2000" b="1" dirty="0" smtClean="0">
                <a:solidFill>
                  <a:srgbClr val="FF0000"/>
                </a:solidFill>
                <a:latin typeface="+mn-ea"/>
              </a:rPr>
              <a:t>   </a:t>
            </a:r>
            <a:r>
              <a:rPr lang="ko-KR" altLang="en-US" sz="2000" b="1" dirty="0" smtClean="0">
                <a:solidFill>
                  <a:srgbClr val="FF0000"/>
                </a:solidFill>
                <a:latin typeface="+mn-ea"/>
              </a:rPr>
              <a:t>※ 허가</a:t>
            </a:r>
            <a:r>
              <a:rPr lang="en-US" altLang="ko-KR" sz="2000" b="1" dirty="0" smtClean="0">
                <a:solidFill>
                  <a:srgbClr val="FF0000"/>
                </a:solidFill>
                <a:latin typeface="+mn-ea"/>
              </a:rPr>
              <a:t>/</a:t>
            </a:r>
            <a:r>
              <a:rPr lang="ko-KR" altLang="en-US" sz="2000" b="1" dirty="0" smtClean="0">
                <a:solidFill>
                  <a:srgbClr val="FF0000"/>
                </a:solidFill>
                <a:latin typeface="+mn-ea"/>
              </a:rPr>
              <a:t>등록 정보가 이미 입력 된 경우</a:t>
            </a:r>
            <a:endParaRPr lang="en-US" altLang="ko-KR" sz="2000" b="1" dirty="0" smtClean="0">
              <a:solidFill>
                <a:srgbClr val="FF0000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2000" b="1" dirty="0">
                <a:solidFill>
                  <a:srgbClr val="FF0000"/>
                </a:solidFill>
                <a:latin typeface="+mn-ea"/>
              </a:rPr>
              <a:t> </a:t>
            </a:r>
            <a:r>
              <a:rPr lang="en-US" altLang="ko-KR" sz="2000" b="1" dirty="0" smtClean="0">
                <a:solidFill>
                  <a:srgbClr val="FF0000"/>
                </a:solidFill>
                <a:latin typeface="+mn-ea"/>
              </a:rPr>
              <a:t>      </a:t>
            </a:r>
            <a:r>
              <a:rPr lang="en-US" altLang="ko-KR" sz="2000" b="1" dirty="0" smtClean="0">
                <a:solidFill>
                  <a:srgbClr val="6FA9D7"/>
                </a:solidFill>
                <a:latin typeface="+mn-ea"/>
              </a:rPr>
              <a:t>⑦</a:t>
            </a:r>
            <a:r>
              <a:rPr lang="en-US" altLang="ko-KR" sz="2000" b="1" dirty="0">
                <a:solidFill>
                  <a:srgbClr val="6FA9D7"/>
                </a:solidFill>
                <a:latin typeface="+mn-ea"/>
              </a:rPr>
              <a:t>~⑩ </a:t>
            </a:r>
            <a:r>
              <a:rPr lang="ko-KR" altLang="en-US" sz="2000" b="1" dirty="0">
                <a:solidFill>
                  <a:srgbClr val="FF0000"/>
                </a:solidFill>
                <a:latin typeface="+mn-ea"/>
              </a:rPr>
              <a:t>과정 생략</a:t>
            </a:r>
            <a:endParaRPr lang="en-US" altLang="ko-KR" sz="2000" b="1" dirty="0" smtClean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841091" y="6127584"/>
            <a:ext cx="6172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altLang="ko-KR" sz="3600" b="1" dirty="0">
              <a:solidFill>
                <a:prstClr val="black">
                  <a:lumMod val="75000"/>
                  <a:lumOff val="25000"/>
                </a:prstClr>
              </a:solidFill>
              <a:latin typeface="+mj-ea"/>
              <a:ea typeface="+mj-ea"/>
            </a:endParaRPr>
          </a:p>
        </p:txBody>
      </p:sp>
      <p:pic>
        <p:nvPicPr>
          <p:cNvPr id="25" name="_x399823072" descr="EMB00000db839d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8363" y="2214140"/>
            <a:ext cx="3144444" cy="1644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_x399837544" descr="EMB00000db839d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8363" y="4378557"/>
            <a:ext cx="3144444" cy="1552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아래쪽 화살표 32"/>
          <p:cNvSpPr/>
          <p:nvPr/>
        </p:nvSpPr>
        <p:spPr bwMode="gray">
          <a:xfrm>
            <a:off x="2531785" y="3915572"/>
            <a:ext cx="720909" cy="376412"/>
          </a:xfrm>
          <a:prstGeom prst="downArrow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10800000" vert="horz" lIns="0" rIns="0" rtlCol="0" anchor="ctr" anchorCtr="1">
            <a:scene3d>
              <a:camera prst="orthographicFront"/>
              <a:lightRig rig="threePt" dir="t"/>
            </a:scene3d>
            <a:flatTx/>
          </a:bodyPr>
          <a:lstStyle/>
          <a:p>
            <a:pPr algn="ctr" latinLnBrk="0"/>
            <a:endParaRPr lang="ko-KR" altLang="en-US" sz="1200" dirty="0" err="1" smtClean="0">
              <a:solidFill>
                <a:schemeClr val="bg1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1340716" y="5578637"/>
            <a:ext cx="9784627" cy="923809"/>
            <a:chOff x="1340716" y="5578637"/>
            <a:chExt cx="9784627" cy="923809"/>
          </a:xfrm>
        </p:grpSpPr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89143" y="5578637"/>
              <a:ext cx="636200" cy="636200"/>
            </a:xfrm>
            <a:prstGeom prst="rect">
              <a:avLst/>
            </a:prstGeom>
          </p:spPr>
        </p:pic>
        <p:pic>
          <p:nvPicPr>
            <p:cNvPr id="16" name="그림 1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67507" y="6108701"/>
              <a:ext cx="306845" cy="306845"/>
            </a:xfrm>
            <a:prstGeom prst="rect">
              <a:avLst/>
            </a:prstGeom>
          </p:spPr>
        </p:pic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98736" y="5916614"/>
              <a:ext cx="409527" cy="409527"/>
            </a:xfrm>
            <a:prstGeom prst="rect">
              <a:avLst/>
            </a:prstGeom>
          </p:spPr>
        </p:pic>
        <p:pic>
          <p:nvPicPr>
            <p:cNvPr id="19" name="그림 1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7604" y="5916614"/>
              <a:ext cx="384174" cy="384174"/>
            </a:xfrm>
            <a:prstGeom prst="rect">
              <a:avLst/>
            </a:prstGeom>
          </p:spPr>
        </p:pic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6989" y="5638799"/>
              <a:ext cx="676275" cy="676275"/>
            </a:xfrm>
            <a:prstGeom prst="rect">
              <a:avLst/>
            </a:prstGeom>
          </p:spPr>
        </p:pic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6813" y="5724377"/>
              <a:ext cx="599454" cy="599454"/>
            </a:xfrm>
            <a:prstGeom prst="rect">
              <a:avLst/>
            </a:prstGeom>
          </p:spPr>
        </p:pic>
        <p:pic>
          <p:nvPicPr>
            <p:cNvPr id="21" name="그림 20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5281" y="6207872"/>
              <a:ext cx="294574" cy="294574"/>
            </a:xfrm>
            <a:prstGeom prst="rect">
              <a:avLst/>
            </a:prstGeom>
          </p:spPr>
        </p:pic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0716" y="6044293"/>
              <a:ext cx="365252" cy="365252"/>
            </a:xfrm>
            <a:prstGeom prst="rect">
              <a:avLst/>
            </a:prstGeom>
          </p:spPr>
        </p:pic>
      </p:grpSp>
      <p:sp>
        <p:nvSpPr>
          <p:cNvPr id="34" name="TextBox 12"/>
          <p:cNvSpPr txBox="1"/>
          <p:nvPr/>
        </p:nvSpPr>
        <p:spPr>
          <a:xfrm>
            <a:off x="1171239" y="1218163"/>
            <a:ext cx="3917084" cy="506303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0"/>
            <a:r>
              <a:rPr lang="en-US" altLang="ko-KR" sz="2000" b="1" dirty="0" smtClean="0">
                <a:solidFill>
                  <a:srgbClr val="5097CF"/>
                </a:solidFill>
                <a:latin typeface="+mj-lt"/>
              </a:rPr>
              <a:t>⑤ </a:t>
            </a:r>
            <a:r>
              <a:rPr lang="ko-KR" altLang="en-US" sz="2000" b="1" dirty="0" err="1" smtClean="0"/>
              <a:t>알림메시지</a:t>
            </a:r>
            <a:r>
              <a:rPr lang="ko-KR" altLang="en-US" sz="2000" b="1" dirty="0" smtClean="0"/>
              <a:t> </a:t>
            </a:r>
            <a:r>
              <a:rPr lang="en-US" altLang="ko-KR" sz="2000" b="1" dirty="0" smtClean="0"/>
              <a:t>”</a:t>
            </a:r>
            <a:r>
              <a:rPr lang="ko-KR" altLang="en-US" sz="2000" b="1" dirty="0" smtClean="0"/>
              <a:t>확인</a:t>
            </a:r>
            <a:r>
              <a:rPr lang="en-US" altLang="ko-KR" sz="2000" b="1" dirty="0" smtClean="0"/>
              <a:t>”</a:t>
            </a:r>
            <a:r>
              <a:rPr lang="ko-KR" altLang="en-US" sz="2000" b="1" dirty="0" smtClean="0"/>
              <a:t> 버튼 클릭</a:t>
            </a:r>
            <a:endParaRPr lang="ko-KR" altLang="en-US" sz="2000" dirty="0"/>
          </a:p>
          <a:p>
            <a:pPr latinLnBrk="0"/>
            <a:endParaRPr lang="ko-KR" altLang="en-US" sz="2000" dirty="0"/>
          </a:p>
          <a:p>
            <a:pPr>
              <a:lnSpc>
                <a:spcPct val="150000"/>
              </a:lnSpc>
            </a:pPr>
            <a:endParaRPr lang="en-US" altLang="ko-KR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35" name="_x399848560"/>
          <p:cNvSpPr>
            <a:spLocks noChangeArrowheads="1"/>
          </p:cNvSpPr>
          <p:nvPr/>
        </p:nvSpPr>
        <p:spPr bwMode="auto">
          <a:xfrm>
            <a:off x="2402568" y="3441118"/>
            <a:ext cx="959138" cy="368300"/>
          </a:xfrm>
          <a:prstGeom prst="rect">
            <a:avLst/>
          </a:prstGeom>
          <a:noFill/>
          <a:ln w="25146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36" name="_x399848560"/>
          <p:cNvSpPr>
            <a:spLocks noChangeArrowheads="1"/>
          </p:cNvSpPr>
          <p:nvPr/>
        </p:nvSpPr>
        <p:spPr bwMode="auto">
          <a:xfrm>
            <a:off x="3252694" y="5481404"/>
            <a:ext cx="1078006" cy="411396"/>
          </a:xfrm>
          <a:prstGeom prst="rect">
            <a:avLst/>
          </a:prstGeom>
          <a:noFill/>
          <a:ln w="25146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37" name="_x399828472" descr="EMB00000db83a1c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809419"/>
            <a:ext cx="6083300" cy="2067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_x413506888"/>
          <p:cNvSpPr>
            <a:spLocks noChangeArrowheads="1"/>
          </p:cNvSpPr>
          <p:nvPr/>
        </p:nvSpPr>
        <p:spPr bwMode="auto">
          <a:xfrm>
            <a:off x="10489143" y="5037073"/>
            <a:ext cx="826556" cy="766600"/>
          </a:xfrm>
          <a:prstGeom prst="rect">
            <a:avLst/>
          </a:prstGeom>
          <a:noFill/>
          <a:ln w="25146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7851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자유형 23"/>
          <p:cNvSpPr/>
          <p:nvPr/>
        </p:nvSpPr>
        <p:spPr>
          <a:xfrm>
            <a:off x="199245" y="4858439"/>
            <a:ext cx="2282942" cy="511065"/>
          </a:xfrm>
          <a:custGeom>
            <a:avLst/>
            <a:gdLst>
              <a:gd name="connsiteX0" fmla="*/ 130629 w 2282942"/>
              <a:gd name="connsiteY0" fmla="*/ 0 h 511065"/>
              <a:gd name="connsiteX1" fmla="*/ 1968381 w 2282942"/>
              <a:gd name="connsiteY1" fmla="*/ 0 h 511065"/>
              <a:gd name="connsiteX2" fmla="*/ 2099010 w 2282942"/>
              <a:gd name="connsiteY2" fmla="*/ 130629 h 511065"/>
              <a:gd name="connsiteX3" fmla="*/ 2060750 w 2282942"/>
              <a:gd name="connsiteY3" fmla="*/ 222998 h 511065"/>
              <a:gd name="connsiteX4" fmla="*/ 2020986 w 2282942"/>
              <a:gd name="connsiteY4" fmla="*/ 249807 h 511065"/>
              <a:gd name="connsiteX5" fmla="*/ 2152313 w 2282942"/>
              <a:gd name="connsiteY5" fmla="*/ 249807 h 511065"/>
              <a:gd name="connsiteX6" fmla="*/ 2282942 w 2282942"/>
              <a:gd name="connsiteY6" fmla="*/ 380436 h 511065"/>
              <a:gd name="connsiteX7" fmla="*/ 2152313 w 2282942"/>
              <a:gd name="connsiteY7" fmla="*/ 511065 h 511065"/>
              <a:gd name="connsiteX8" fmla="*/ 314561 w 2282942"/>
              <a:gd name="connsiteY8" fmla="*/ 511065 h 511065"/>
              <a:gd name="connsiteX9" fmla="*/ 183932 w 2282942"/>
              <a:gd name="connsiteY9" fmla="*/ 380436 h 511065"/>
              <a:gd name="connsiteX10" fmla="*/ 222193 w 2282942"/>
              <a:gd name="connsiteY10" fmla="*/ 288068 h 511065"/>
              <a:gd name="connsiteX11" fmla="*/ 261956 w 2282942"/>
              <a:gd name="connsiteY11" fmla="*/ 261258 h 511065"/>
              <a:gd name="connsiteX12" fmla="*/ 130629 w 2282942"/>
              <a:gd name="connsiteY12" fmla="*/ 261258 h 511065"/>
              <a:gd name="connsiteX13" fmla="*/ 0 w 2282942"/>
              <a:gd name="connsiteY13" fmla="*/ 130629 h 511065"/>
              <a:gd name="connsiteX14" fmla="*/ 130629 w 2282942"/>
              <a:gd name="connsiteY14" fmla="*/ 0 h 511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282942" h="511065">
                <a:moveTo>
                  <a:pt x="130629" y="0"/>
                </a:moveTo>
                <a:lnTo>
                  <a:pt x="1968381" y="0"/>
                </a:lnTo>
                <a:cubicBezTo>
                  <a:pt x="2040525" y="0"/>
                  <a:pt x="2099010" y="58485"/>
                  <a:pt x="2099010" y="130629"/>
                </a:cubicBezTo>
                <a:cubicBezTo>
                  <a:pt x="2099010" y="166701"/>
                  <a:pt x="2084389" y="199358"/>
                  <a:pt x="2060750" y="222998"/>
                </a:cubicBezTo>
                <a:lnTo>
                  <a:pt x="2020986" y="249807"/>
                </a:lnTo>
                <a:lnTo>
                  <a:pt x="2152313" y="249807"/>
                </a:lnTo>
                <a:cubicBezTo>
                  <a:pt x="2224457" y="249807"/>
                  <a:pt x="2282942" y="308292"/>
                  <a:pt x="2282942" y="380436"/>
                </a:cubicBezTo>
                <a:cubicBezTo>
                  <a:pt x="2282942" y="452580"/>
                  <a:pt x="2224457" y="511065"/>
                  <a:pt x="2152313" y="511065"/>
                </a:cubicBezTo>
                <a:lnTo>
                  <a:pt x="314561" y="511065"/>
                </a:lnTo>
                <a:cubicBezTo>
                  <a:pt x="242417" y="511065"/>
                  <a:pt x="183932" y="452580"/>
                  <a:pt x="183932" y="380436"/>
                </a:cubicBezTo>
                <a:cubicBezTo>
                  <a:pt x="183932" y="344364"/>
                  <a:pt x="198553" y="311707"/>
                  <a:pt x="222193" y="288068"/>
                </a:cubicBezTo>
                <a:lnTo>
                  <a:pt x="261956" y="261258"/>
                </a:lnTo>
                <a:lnTo>
                  <a:pt x="130629" y="261258"/>
                </a:lnTo>
                <a:cubicBezTo>
                  <a:pt x="58485" y="261258"/>
                  <a:pt x="0" y="202773"/>
                  <a:pt x="0" y="130629"/>
                </a:cubicBezTo>
                <a:cubicBezTo>
                  <a:pt x="0" y="58485"/>
                  <a:pt x="58485" y="0"/>
                  <a:pt x="130629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740228" y="856343"/>
            <a:ext cx="10813143" cy="525235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자유형 13"/>
          <p:cNvSpPr/>
          <p:nvPr/>
        </p:nvSpPr>
        <p:spPr>
          <a:xfrm>
            <a:off x="483052" y="6112329"/>
            <a:ext cx="11223172" cy="644072"/>
          </a:xfrm>
          <a:custGeom>
            <a:avLst/>
            <a:gdLst>
              <a:gd name="connsiteX0" fmla="*/ 1444735 w 11223172"/>
              <a:gd name="connsiteY0" fmla="*/ 572861 h 726623"/>
              <a:gd name="connsiteX1" fmla="*/ 1444735 w 11223172"/>
              <a:gd name="connsiteY1" fmla="*/ 572862 h 726623"/>
              <a:gd name="connsiteX2" fmla="*/ 1444735 w 11223172"/>
              <a:gd name="connsiteY2" fmla="*/ 572862 h 726623"/>
              <a:gd name="connsiteX3" fmla="*/ 495300 w 11223172"/>
              <a:gd name="connsiteY3" fmla="*/ 318406 h 726623"/>
              <a:gd name="connsiteX4" fmla="*/ 495301 w 11223172"/>
              <a:gd name="connsiteY4" fmla="*/ 318407 h 726623"/>
              <a:gd name="connsiteX5" fmla="*/ 495300 w 11223172"/>
              <a:gd name="connsiteY5" fmla="*/ 318407 h 726623"/>
              <a:gd name="connsiteX6" fmla="*/ 0 w 11223172"/>
              <a:gd name="connsiteY6" fmla="*/ 106135 h 726623"/>
              <a:gd name="connsiteX7" fmla="*/ 0 w 11223172"/>
              <a:gd name="connsiteY7" fmla="*/ 106136 h 726623"/>
              <a:gd name="connsiteX8" fmla="*/ 0 w 11223172"/>
              <a:gd name="connsiteY8" fmla="*/ 106136 h 726623"/>
              <a:gd name="connsiteX9" fmla="*/ 106136 w 11223172"/>
              <a:gd name="connsiteY9" fmla="*/ 0 h 726623"/>
              <a:gd name="connsiteX10" fmla="*/ 11117036 w 11223172"/>
              <a:gd name="connsiteY10" fmla="*/ 0 h 726623"/>
              <a:gd name="connsiteX11" fmla="*/ 11223172 w 11223172"/>
              <a:gd name="connsiteY11" fmla="*/ 106136 h 726623"/>
              <a:gd name="connsiteX12" fmla="*/ 11223171 w 11223172"/>
              <a:gd name="connsiteY12" fmla="*/ 106136 h 726623"/>
              <a:gd name="connsiteX13" fmla="*/ 11117035 w 11223172"/>
              <a:gd name="connsiteY13" fmla="*/ 212272 h 726623"/>
              <a:gd name="connsiteX14" fmla="*/ 10361170 w 11223172"/>
              <a:gd name="connsiteY14" fmla="*/ 212272 h 726623"/>
              <a:gd name="connsiteX15" fmla="*/ 10402478 w 11223172"/>
              <a:gd name="connsiteY15" fmla="*/ 220612 h 726623"/>
              <a:gd name="connsiteX16" fmla="*/ 10467301 w 11223172"/>
              <a:gd name="connsiteY16" fmla="*/ 318407 h 726623"/>
              <a:gd name="connsiteX17" fmla="*/ 10467300 w 11223172"/>
              <a:gd name="connsiteY17" fmla="*/ 318407 h 726623"/>
              <a:gd name="connsiteX18" fmla="*/ 10361164 w 11223172"/>
              <a:gd name="connsiteY18" fmla="*/ 424543 h 726623"/>
              <a:gd name="connsiteX19" fmla="*/ 9129930 w 11223172"/>
              <a:gd name="connsiteY19" fmla="*/ 424543 h 726623"/>
              <a:gd name="connsiteX20" fmla="*/ 9162826 w 11223172"/>
              <a:gd name="connsiteY20" fmla="*/ 431185 h 726623"/>
              <a:gd name="connsiteX21" fmla="*/ 9256736 w 11223172"/>
              <a:gd name="connsiteY21" fmla="*/ 572862 h 726623"/>
              <a:gd name="connsiteX22" fmla="*/ 9256735 w 11223172"/>
              <a:gd name="connsiteY22" fmla="*/ 572862 h 726623"/>
              <a:gd name="connsiteX23" fmla="*/ 9102974 w 11223172"/>
              <a:gd name="connsiteY23" fmla="*/ 726623 h 726623"/>
              <a:gd name="connsiteX24" fmla="*/ 1598496 w 11223172"/>
              <a:gd name="connsiteY24" fmla="*/ 726622 h 726623"/>
              <a:gd name="connsiteX25" fmla="*/ 1456818 w 11223172"/>
              <a:gd name="connsiteY25" fmla="*/ 632712 h 726623"/>
              <a:gd name="connsiteX26" fmla="*/ 1444735 w 11223172"/>
              <a:gd name="connsiteY26" fmla="*/ 572862 h 726623"/>
              <a:gd name="connsiteX27" fmla="*/ 1456818 w 11223172"/>
              <a:gd name="connsiteY27" fmla="*/ 513011 h 726623"/>
              <a:gd name="connsiteX28" fmla="*/ 1538645 w 11223172"/>
              <a:gd name="connsiteY28" fmla="*/ 431185 h 726623"/>
              <a:gd name="connsiteX29" fmla="*/ 1571545 w 11223172"/>
              <a:gd name="connsiteY29" fmla="*/ 424542 h 726623"/>
              <a:gd name="connsiteX30" fmla="*/ 601436 w 11223172"/>
              <a:gd name="connsiteY30" fmla="*/ 424542 h 726623"/>
              <a:gd name="connsiteX31" fmla="*/ 503641 w 11223172"/>
              <a:gd name="connsiteY31" fmla="*/ 359719 h 726623"/>
              <a:gd name="connsiteX32" fmla="*/ 495301 w 11223172"/>
              <a:gd name="connsiteY32" fmla="*/ 318407 h 726623"/>
              <a:gd name="connsiteX33" fmla="*/ 503641 w 11223172"/>
              <a:gd name="connsiteY33" fmla="*/ 277094 h 726623"/>
              <a:gd name="connsiteX34" fmla="*/ 560123 w 11223172"/>
              <a:gd name="connsiteY34" fmla="*/ 220612 h 726623"/>
              <a:gd name="connsiteX35" fmla="*/ 601436 w 11223172"/>
              <a:gd name="connsiteY35" fmla="*/ 212271 h 726623"/>
              <a:gd name="connsiteX36" fmla="*/ 106136 w 11223172"/>
              <a:gd name="connsiteY36" fmla="*/ 212271 h 726623"/>
              <a:gd name="connsiteX37" fmla="*/ 8341 w 11223172"/>
              <a:gd name="connsiteY37" fmla="*/ 147448 h 726623"/>
              <a:gd name="connsiteX38" fmla="*/ 0 w 11223172"/>
              <a:gd name="connsiteY38" fmla="*/ 106136 h 726623"/>
              <a:gd name="connsiteX39" fmla="*/ 8341 w 11223172"/>
              <a:gd name="connsiteY39" fmla="*/ 64823 h 726623"/>
              <a:gd name="connsiteX40" fmla="*/ 106136 w 11223172"/>
              <a:gd name="connsiteY40" fmla="*/ 0 h 726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1223172" h="726623">
                <a:moveTo>
                  <a:pt x="1444735" y="572861"/>
                </a:moveTo>
                <a:lnTo>
                  <a:pt x="1444735" y="572862"/>
                </a:lnTo>
                <a:lnTo>
                  <a:pt x="1444735" y="572862"/>
                </a:lnTo>
                <a:close/>
                <a:moveTo>
                  <a:pt x="495300" y="318406"/>
                </a:moveTo>
                <a:lnTo>
                  <a:pt x="495301" y="318407"/>
                </a:lnTo>
                <a:lnTo>
                  <a:pt x="495300" y="318407"/>
                </a:lnTo>
                <a:close/>
                <a:moveTo>
                  <a:pt x="0" y="106135"/>
                </a:moveTo>
                <a:lnTo>
                  <a:pt x="0" y="106136"/>
                </a:lnTo>
                <a:lnTo>
                  <a:pt x="0" y="106136"/>
                </a:lnTo>
                <a:close/>
                <a:moveTo>
                  <a:pt x="106136" y="0"/>
                </a:moveTo>
                <a:lnTo>
                  <a:pt x="11117036" y="0"/>
                </a:lnTo>
                <a:cubicBezTo>
                  <a:pt x="11175653" y="0"/>
                  <a:pt x="11223172" y="47519"/>
                  <a:pt x="11223172" y="106136"/>
                </a:cubicBezTo>
                <a:lnTo>
                  <a:pt x="11223171" y="106136"/>
                </a:lnTo>
                <a:cubicBezTo>
                  <a:pt x="11223171" y="164753"/>
                  <a:pt x="11175652" y="212272"/>
                  <a:pt x="11117035" y="212272"/>
                </a:cubicBezTo>
                <a:lnTo>
                  <a:pt x="10361170" y="212272"/>
                </a:lnTo>
                <a:lnTo>
                  <a:pt x="10402478" y="220612"/>
                </a:lnTo>
                <a:cubicBezTo>
                  <a:pt x="10440572" y="236724"/>
                  <a:pt x="10467301" y="274445"/>
                  <a:pt x="10467301" y="318407"/>
                </a:cubicBezTo>
                <a:lnTo>
                  <a:pt x="10467300" y="318407"/>
                </a:lnTo>
                <a:cubicBezTo>
                  <a:pt x="10467300" y="377024"/>
                  <a:pt x="10419781" y="424543"/>
                  <a:pt x="10361164" y="424543"/>
                </a:cubicBezTo>
                <a:lnTo>
                  <a:pt x="9129930" y="424543"/>
                </a:lnTo>
                <a:lnTo>
                  <a:pt x="9162826" y="431185"/>
                </a:lnTo>
                <a:cubicBezTo>
                  <a:pt x="9218013" y="454527"/>
                  <a:pt x="9256736" y="509172"/>
                  <a:pt x="9256736" y="572862"/>
                </a:cubicBezTo>
                <a:lnTo>
                  <a:pt x="9256735" y="572862"/>
                </a:lnTo>
                <a:cubicBezTo>
                  <a:pt x="9256735" y="657782"/>
                  <a:pt x="9187894" y="726623"/>
                  <a:pt x="9102974" y="726623"/>
                </a:cubicBezTo>
                <a:lnTo>
                  <a:pt x="1598496" y="726622"/>
                </a:lnTo>
                <a:cubicBezTo>
                  <a:pt x="1534806" y="726622"/>
                  <a:pt x="1480161" y="687899"/>
                  <a:pt x="1456818" y="632712"/>
                </a:cubicBezTo>
                <a:lnTo>
                  <a:pt x="1444735" y="572862"/>
                </a:lnTo>
                <a:lnTo>
                  <a:pt x="1456818" y="513011"/>
                </a:lnTo>
                <a:cubicBezTo>
                  <a:pt x="1472380" y="476220"/>
                  <a:pt x="1501854" y="446746"/>
                  <a:pt x="1538645" y="431185"/>
                </a:cubicBezTo>
                <a:lnTo>
                  <a:pt x="1571545" y="424542"/>
                </a:lnTo>
                <a:lnTo>
                  <a:pt x="601436" y="424542"/>
                </a:lnTo>
                <a:cubicBezTo>
                  <a:pt x="557474" y="424542"/>
                  <a:pt x="519753" y="397813"/>
                  <a:pt x="503641" y="359719"/>
                </a:cubicBezTo>
                <a:lnTo>
                  <a:pt x="495301" y="318407"/>
                </a:lnTo>
                <a:lnTo>
                  <a:pt x="503641" y="277094"/>
                </a:lnTo>
                <a:cubicBezTo>
                  <a:pt x="514383" y="251699"/>
                  <a:pt x="534728" y="231354"/>
                  <a:pt x="560123" y="220612"/>
                </a:cubicBezTo>
                <a:lnTo>
                  <a:pt x="601436" y="212271"/>
                </a:lnTo>
                <a:lnTo>
                  <a:pt x="106136" y="212271"/>
                </a:lnTo>
                <a:cubicBezTo>
                  <a:pt x="62174" y="212271"/>
                  <a:pt x="24453" y="185542"/>
                  <a:pt x="8341" y="147448"/>
                </a:cubicBezTo>
                <a:lnTo>
                  <a:pt x="0" y="106136"/>
                </a:lnTo>
                <a:lnTo>
                  <a:pt x="8341" y="64823"/>
                </a:lnTo>
                <a:cubicBezTo>
                  <a:pt x="24453" y="26730"/>
                  <a:pt x="62174" y="0"/>
                  <a:pt x="10613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1378363" y="103876"/>
            <a:ext cx="6172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온라인보수교육 신청 방법</a:t>
            </a:r>
            <a:endParaRPr lang="en-US" altLang="ko-KR" sz="36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" name="타원 9"/>
          <p:cNvSpPr/>
          <p:nvPr/>
        </p:nvSpPr>
        <p:spPr>
          <a:xfrm>
            <a:off x="762301" y="171792"/>
            <a:ext cx="616062" cy="578415"/>
          </a:xfrm>
          <a:prstGeom prst="ellipse">
            <a:avLst/>
          </a:prstGeom>
          <a:solidFill>
            <a:srgbClr val="5097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/>
              <a:t>1.2</a:t>
            </a:r>
            <a:endParaRPr lang="ko-KR" altLang="en-US" sz="1400" b="1" dirty="0"/>
          </a:p>
        </p:txBody>
      </p:sp>
      <p:sp>
        <p:nvSpPr>
          <p:cNvPr id="11" name="타원 10"/>
          <p:cNvSpPr/>
          <p:nvPr/>
        </p:nvSpPr>
        <p:spPr>
          <a:xfrm>
            <a:off x="1023287" y="232753"/>
            <a:ext cx="54000" cy="5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" name="직선 연결선 12"/>
          <p:cNvCxnSpPr/>
          <p:nvPr/>
        </p:nvCxnSpPr>
        <p:spPr>
          <a:xfrm>
            <a:off x="1042337" y="0"/>
            <a:ext cx="0" cy="259753"/>
          </a:xfrm>
          <a:prstGeom prst="line">
            <a:avLst/>
          </a:prstGeom>
          <a:ln>
            <a:gradFill>
              <a:gsLst>
                <a:gs pos="68000">
                  <a:schemeClr val="accent1">
                    <a:lumMod val="5000"/>
                    <a:lumOff val="95000"/>
                  </a:schemeClr>
                </a:gs>
                <a:gs pos="67000">
                  <a:srgbClr val="5097C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6" descr="C-NH-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75010"/>
            <a:ext cx="1478693" cy="382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12"/>
          <p:cNvSpPr txBox="1"/>
          <p:nvPr/>
        </p:nvSpPr>
        <p:spPr>
          <a:xfrm>
            <a:off x="5615403" y="1190513"/>
            <a:ext cx="4740864" cy="1529319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0"/>
            <a:r>
              <a:rPr lang="en-US" altLang="ko-KR" sz="2000" b="1" dirty="0" smtClean="0">
                <a:solidFill>
                  <a:srgbClr val="5097CF"/>
                </a:solidFill>
                <a:latin typeface="+mj-lt"/>
              </a:rPr>
              <a:t>⑧</a:t>
            </a:r>
            <a:r>
              <a:rPr lang="ko-KR" altLang="en-US" sz="2000" b="1" dirty="0"/>
              <a:t> </a:t>
            </a:r>
            <a:r>
              <a:rPr lang="ko-KR" altLang="en-US" sz="2000" b="1" dirty="0" smtClean="0"/>
              <a:t>허가</a:t>
            </a:r>
            <a:r>
              <a:rPr lang="en-US" altLang="ko-KR" sz="2000" b="1" dirty="0" smtClean="0"/>
              <a:t>/</a:t>
            </a:r>
            <a:r>
              <a:rPr lang="ko-KR" altLang="en-US" sz="2000" b="1" dirty="0" smtClean="0"/>
              <a:t>등록 정보 입력 후 </a:t>
            </a:r>
            <a:r>
              <a:rPr lang="en-US" altLang="ko-KR" sz="2000" b="1" dirty="0" smtClean="0"/>
              <a:t>“</a:t>
            </a:r>
            <a:r>
              <a:rPr lang="ko-KR" altLang="en-US" sz="2000" b="1" dirty="0" smtClean="0"/>
              <a:t>저장</a:t>
            </a:r>
            <a:r>
              <a:rPr lang="en-US" altLang="ko-KR" sz="2000" b="1" dirty="0" smtClean="0"/>
              <a:t>“</a:t>
            </a:r>
          </a:p>
          <a:p>
            <a:pPr latinLnBrk="0"/>
            <a:r>
              <a:rPr lang="en-US" altLang="ko-KR" sz="2000" b="1" dirty="0"/>
              <a:t> </a:t>
            </a:r>
            <a:r>
              <a:rPr lang="en-US" altLang="ko-KR" sz="2000" b="1" dirty="0" smtClean="0"/>
              <a:t>   </a:t>
            </a:r>
            <a:r>
              <a:rPr lang="ko-KR" altLang="en-US" sz="2000" b="1" dirty="0" smtClean="0"/>
              <a:t>버튼 클릭 </a:t>
            </a:r>
            <a:endParaRPr lang="en-US" altLang="ko-KR" sz="2000" b="1" dirty="0" smtClean="0"/>
          </a:p>
          <a:p>
            <a:pPr latinLnBrk="0"/>
            <a:r>
              <a:rPr lang="en-US" altLang="ko-KR" sz="2000" b="1" dirty="0" smtClean="0"/>
              <a:t>    ※ </a:t>
            </a:r>
            <a:r>
              <a:rPr lang="ko-KR" altLang="en-US" sz="2000" b="1" dirty="0" smtClean="0"/>
              <a:t>순수 차량종사자는 해당되지 않음</a:t>
            </a:r>
            <a:endParaRPr lang="ko-KR" altLang="en-US" sz="2000" dirty="0"/>
          </a:p>
          <a:p>
            <a:pPr latinLnBrk="0"/>
            <a:endParaRPr lang="ko-KR" altLang="en-US" sz="2000" dirty="0"/>
          </a:p>
          <a:p>
            <a:pPr>
              <a:lnSpc>
                <a:spcPct val="150000"/>
              </a:lnSpc>
            </a:pPr>
            <a:endParaRPr lang="en-US" altLang="ko-KR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841091" y="6127584"/>
            <a:ext cx="6172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altLang="ko-KR" sz="3600" b="1" dirty="0">
              <a:solidFill>
                <a:prstClr val="black">
                  <a:lumMod val="75000"/>
                  <a:lumOff val="25000"/>
                </a:prstClr>
              </a:solidFill>
              <a:latin typeface="+mj-ea"/>
              <a:ea typeface="+mj-ea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1340716" y="5578637"/>
            <a:ext cx="9784627" cy="923809"/>
            <a:chOff x="1340716" y="5578637"/>
            <a:chExt cx="9784627" cy="923809"/>
          </a:xfrm>
        </p:grpSpPr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89143" y="5578637"/>
              <a:ext cx="636200" cy="636200"/>
            </a:xfrm>
            <a:prstGeom prst="rect">
              <a:avLst/>
            </a:prstGeom>
          </p:spPr>
        </p:pic>
        <p:pic>
          <p:nvPicPr>
            <p:cNvPr id="16" name="그림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67507" y="6108701"/>
              <a:ext cx="306845" cy="306845"/>
            </a:xfrm>
            <a:prstGeom prst="rect">
              <a:avLst/>
            </a:prstGeom>
          </p:spPr>
        </p:pic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98736" y="5916614"/>
              <a:ext cx="409527" cy="409527"/>
            </a:xfrm>
            <a:prstGeom prst="rect">
              <a:avLst/>
            </a:prstGeom>
          </p:spPr>
        </p:pic>
        <p:pic>
          <p:nvPicPr>
            <p:cNvPr id="19" name="그림 1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7604" y="5916614"/>
              <a:ext cx="384174" cy="384174"/>
            </a:xfrm>
            <a:prstGeom prst="rect">
              <a:avLst/>
            </a:prstGeom>
          </p:spPr>
        </p:pic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6989" y="5638799"/>
              <a:ext cx="676275" cy="676275"/>
            </a:xfrm>
            <a:prstGeom prst="rect">
              <a:avLst/>
            </a:prstGeom>
          </p:spPr>
        </p:pic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6813" y="5724377"/>
              <a:ext cx="599454" cy="599454"/>
            </a:xfrm>
            <a:prstGeom prst="rect">
              <a:avLst/>
            </a:prstGeom>
          </p:spPr>
        </p:pic>
        <p:pic>
          <p:nvPicPr>
            <p:cNvPr id="21" name="그림 20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5281" y="6207872"/>
              <a:ext cx="294574" cy="294574"/>
            </a:xfrm>
            <a:prstGeom prst="rect">
              <a:avLst/>
            </a:prstGeom>
          </p:spPr>
        </p:pic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0716" y="6044293"/>
              <a:ext cx="365252" cy="365252"/>
            </a:xfrm>
            <a:prstGeom prst="rect">
              <a:avLst/>
            </a:prstGeom>
          </p:spPr>
        </p:pic>
      </p:grpSp>
      <p:pic>
        <p:nvPicPr>
          <p:cNvPr id="30" name="_x407916128" descr="EMB00002434446b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266" y="3121955"/>
            <a:ext cx="4121331" cy="2101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_x399803128"/>
          <p:cNvSpPr>
            <a:spLocks noChangeArrowheads="1"/>
          </p:cNvSpPr>
          <p:nvPr/>
        </p:nvSpPr>
        <p:spPr bwMode="auto">
          <a:xfrm>
            <a:off x="4187674" y="4667025"/>
            <a:ext cx="1203923" cy="446946"/>
          </a:xfrm>
          <a:prstGeom prst="rect">
            <a:avLst/>
          </a:prstGeom>
          <a:noFill/>
          <a:ln w="25146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31" name="TextBox 12"/>
          <p:cNvSpPr txBox="1"/>
          <p:nvPr/>
        </p:nvSpPr>
        <p:spPr>
          <a:xfrm>
            <a:off x="1073622" y="1224433"/>
            <a:ext cx="4388928" cy="2159897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0"/>
            <a:r>
              <a:rPr lang="en-US" altLang="ko-KR" sz="2000" b="1" dirty="0" smtClean="0">
                <a:solidFill>
                  <a:srgbClr val="5097CF"/>
                </a:solidFill>
                <a:latin typeface="+mj-lt"/>
              </a:rPr>
              <a:t>⑦ </a:t>
            </a:r>
            <a:r>
              <a:rPr lang="ko-KR" altLang="en-US" sz="2000" b="1" dirty="0" err="1" smtClean="0"/>
              <a:t>알림메시지</a:t>
            </a:r>
            <a:r>
              <a:rPr lang="ko-KR" altLang="en-US" sz="2000" b="1" dirty="0" smtClean="0"/>
              <a:t> </a:t>
            </a:r>
            <a:r>
              <a:rPr lang="en-US" altLang="ko-KR" sz="2000" b="1" dirty="0" smtClean="0"/>
              <a:t>“</a:t>
            </a:r>
            <a:r>
              <a:rPr lang="ko-KR" altLang="en-US" sz="2000" b="1" dirty="0" smtClean="0"/>
              <a:t>확인</a:t>
            </a:r>
            <a:r>
              <a:rPr lang="en-US" altLang="ko-KR" sz="2000" b="1" dirty="0" smtClean="0"/>
              <a:t>”</a:t>
            </a:r>
            <a:r>
              <a:rPr lang="ko-KR" altLang="en-US" sz="2000" b="1" dirty="0" smtClean="0"/>
              <a:t>버튼 클릭</a:t>
            </a:r>
            <a:endParaRPr lang="en-US" altLang="ko-KR" sz="2000" b="1" dirty="0" smtClean="0"/>
          </a:p>
          <a:p>
            <a:pPr latinLnBrk="0"/>
            <a:r>
              <a:rPr lang="en-US" altLang="ko-KR" sz="2000" b="1" dirty="0"/>
              <a:t> </a:t>
            </a:r>
            <a:r>
              <a:rPr lang="en-US" altLang="ko-KR" sz="2000" b="1" dirty="0" smtClean="0"/>
              <a:t>   -&gt; </a:t>
            </a:r>
            <a:r>
              <a:rPr lang="ko-KR" altLang="en-US" sz="2000" b="1" dirty="0" smtClean="0"/>
              <a:t>허가</a:t>
            </a:r>
            <a:r>
              <a:rPr lang="en-US" altLang="ko-KR" sz="2000" b="1" dirty="0" smtClean="0"/>
              <a:t>/</a:t>
            </a:r>
            <a:r>
              <a:rPr lang="ko-KR" altLang="en-US" sz="2000" b="1" dirty="0" smtClean="0"/>
              <a:t>등록 정보 미 </a:t>
            </a:r>
            <a:r>
              <a:rPr lang="ko-KR" altLang="en-US" sz="2000" b="1" dirty="0" err="1" smtClean="0"/>
              <a:t>입력시</a:t>
            </a:r>
            <a:r>
              <a:rPr lang="ko-KR" altLang="en-US" sz="2000" b="1" dirty="0" smtClean="0"/>
              <a:t> </a:t>
            </a:r>
            <a:endParaRPr lang="en-US" altLang="ko-KR" sz="2000" b="1" dirty="0" smtClean="0"/>
          </a:p>
          <a:p>
            <a:pPr latinLnBrk="0"/>
            <a:r>
              <a:rPr lang="en-US" altLang="ko-KR" sz="2000" b="1" dirty="0"/>
              <a:t> </a:t>
            </a:r>
            <a:r>
              <a:rPr lang="en-US" altLang="ko-KR" sz="2000" b="1" dirty="0" smtClean="0"/>
              <a:t>       </a:t>
            </a:r>
            <a:r>
              <a:rPr lang="ko-KR" altLang="en-US" sz="2000" b="1" dirty="0" smtClean="0"/>
              <a:t>허가</a:t>
            </a:r>
            <a:r>
              <a:rPr lang="en-US" altLang="ko-KR" sz="2000" b="1" dirty="0" smtClean="0"/>
              <a:t>/</a:t>
            </a:r>
            <a:r>
              <a:rPr lang="ko-KR" altLang="en-US" sz="2000" b="1" dirty="0" smtClean="0"/>
              <a:t>등록 정보 입력화면으로 </a:t>
            </a:r>
            <a:endParaRPr lang="en-US" altLang="ko-KR" sz="2000" b="1" dirty="0" smtClean="0"/>
          </a:p>
          <a:p>
            <a:pPr latinLnBrk="0"/>
            <a:r>
              <a:rPr lang="en-US" altLang="ko-KR" sz="2000" b="1" dirty="0"/>
              <a:t> </a:t>
            </a:r>
            <a:r>
              <a:rPr lang="en-US" altLang="ko-KR" sz="2000" b="1" dirty="0" smtClean="0"/>
              <a:t>       </a:t>
            </a:r>
            <a:r>
              <a:rPr lang="ko-KR" altLang="en-US" sz="2000" b="1" dirty="0" smtClean="0"/>
              <a:t>이동</a:t>
            </a:r>
            <a:endParaRPr lang="ko-KR" altLang="en-US" sz="2000" dirty="0"/>
          </a:p>
          <a:p>
            <a:pPr>
              <a:lnSpc>
                <a:spcPct val="150000"/>
              </a:lnSpc>
            </a:pPr>
            <a:endParaRPr lang="en-US" altLang="ko-KR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pic>
        <p:nvPicPr>
          <p:cNvPr id="33" name="_x407910152" descr="EMB00002434448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4111" y="2285091"/>
            <a:ext cx="5571289" cy="3759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_x399803128"/>
          <p:cNvSpPr>
            <a:spLocks noChangeArrowheads="1"/>
          </p:cNvSpPr>
          <p:nvPr/>
        </p:nvSpPr>
        <p:spPr bwMode="auto">
          <a:xfrm>
            <a:off x="8845536" y="5615676"/>
            <a:ext cx="483249" cy="319611"/>
          </a:xfrm>
          <a:prstGeom prst="rect">
            <a:avLst/>
          </a:prstGeom>
          <a:noFill/>
          <a:ln w="25146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35640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자유형 23"/>
          <p:cNvSpPr/>
          <p:nvPr/>
        </p:nvSpPr>
        <p:spPr>
          <a:xfrm>
            <a:off x="199245" y="4858439"/>
            <a:ext cx="2282942" cy="511065"/>
          </a:xfrm>
          <a:custGeom>
            <a:avLst/>
            <a:gdLst>
              <a:gd name="connsiteX0" fmla="*/ 130629 w 2282942"/>
              <a:gd name="connsiteY0" fmla="*/ 0 h 511065"/>
              <a:gd name="connsiteX1" fmla="*/ 1968381 w 2282942"/>
              <a:gd name="connsiteY1" fmla="*/ 0 h 511065"/>
              <a:gd name="connsiteX2" fmla="*/ 2099010 w 2282942"/>
              <a:gd name="connsiteY2" fmla="*/ 130629 h 511065"/>
              <a:gd name="connsiteX3" fmla="*/ 2060750 w 2282942"/>
              <a:gd name="connsiteY3" fmla="*/ 222998 h 511065"/>
              <a:gd name="connsiteX4" fmla="*/ 2020986 w 2282942"/>
              <a:gd name="connsiteY4" fmla="*/ 249807 h 511065"/>
              <a:gd name="connsiteX5" fmla="*/ 2152313 w 2282942"/>
              <a:gd name="connsiteY5" fmla="*/ 249807 h 511065"/>
              <a:gd name="connsiteX6" fmla="*/ 2282942 w 2282942"/>
              <a:gd name="connsiteY6" fmla="*/ 380436 h 511065"/>
              <a:gd name="connsiteX7" fmla="*/ 2152313 w 2282942"/>
              <a:gd name="connsiteY7" fmla="*/ 511065 h 511065"/>
              <a:gd name="connsiteX8" fmla="*/ 314561 w 2282942"/>
              <a:gd name="connsiteY8" fmla="*/ 511065 h 511065"/>
              <a:gd name="connsiteX9" fmla="*/ 183932 w 2282942"/>
              <a:gd name="connsiteY9" fmla="*/ 380436 h 511065"/>
              <a:gd name="connsiteX10" fmla="*/ 222193 w 2282942"/>
              <a:gd name="connsiteY10" fmla="*/ 288068 h 511065"/>
              <a:gd name="connsiteX11" fmla="*/ 261956 w 2282942"/>
              <a:gd name="connsiteY11" fmla="*/ 261258 h 511065"/>
              <a:gd name="connsiteX12" fmla="*/ 130629 w 2282942"/>
              <a:gd name="connsiteY12" fmla="*/ 261258 h 511065"/>
              <a:gd name="connsiteX13" fmla="*/ 0 w 2282942"/>
              <a:gd name="connsiteY13" fmla="*/ 130629 h 511065"/>
              <a:gd name="connsiteX14" fmla="*/ 130629 w 2282942"/>
              <a:gd name="connsiteY14" fmla="*/ 0 h 511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282942" h="511065">
                <a:moveTo>
                  <a:pt x="130629" y="0"/>
                </a:moveTo>
                <a:lnTo>
                  <a:pt x="1968381" y="0"/>
                </a:lnTo>
                <a:cubicBezTo>
                  <a:pt x="2040525" y="0"/>
                  <a:pt x="2099010" y="58485"/>
                  <a:pt x="2099010" y="130629"/>
                </a:cubicBezTo>
                <a:cubicBezTo>
                  <a:pt x="2099010" y="166701"/>
                  <a:pt x="2084389" y="199358"/>
                  <a:pt x="2060750" y="222998"/>
                </a:cubicBezTo>
                <a:lnTo>
                  <a:pt x="2020986" y="249807"/>
                </a:lnTo>
                <a:lnTo>
                  <a:pt x="2152313" y="249807"/>
                </a:lnTo>
                <a:cubicBezTo>
                  <a:pt x="2224457" y="249807"/>
                  <a:pt x="2282942" y="308292"/>
                  <a:pt x="2282942" y="380436"/>
                </a:cubicBezTo>
                <a:cubicBezTo>
                  <a:pt x="2282942" y="452580"/>
                  <a:pt x="2224457" y="511065"/>
                  <a:pt x="2152313" y="511065"/>
                </a:cubicBezTo>
                <a:lnTo>
                  <a:pt x="314561" y="511065"/>
                </a:lnTo>
                <a:cubicBezTo>
                  <a:pt x="242417" y="511065"/>
                  <a:pt x="183932" y="452580"/>
                  <a:pt x="183932" y="380436"/>
                </a:cubicBezTo>
                <a:cubicBezTo>
                  <a:pt x="183932" y="344364"/>
                  <a:pt x="198553" y="311707"/>
                  <a:pt x="222193" y="288068"/>
                </a:cubicBezTo>
                <a:lnTo>
                  <a:pt x="261956" y="261258"/>
                </a:lnTo>
                <a:lnTo>
                  <a:pt x="130629" y="261258"/>
                </a:lnTo>
                <a:cubicBezTo>
                  <a:pt x="58485" y="261258"/>
                  <a:pt x="0" y="202773"/>
                  <a:pt x="0" y="130629"/>
                </a:cubicBezTo>
                <a:cubicBezTo>
                  <a:pt x="0" y="58485"/>
                  <a:pt x="58485" y="0"/>
                  <a:pt x="130629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740228" y="856343"/>
            <a:ext cx="10813143" cy="525235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자유형 13"/>
          <p:cNvSpPr/>
          <p:nvPr/>
        </p:nvSpPr>
        <p:spPr>
          <a:xfrm>
            <a:off x="483052" y="6112329"/>
            <a:ext cx="11223172" cy="644072"/>
          </a:xfrm>
          <a:custGeom>
            <a:avLst/>
            <a:gdLst>
              <a:gd name="connsiteX0" fmla="*/ 1444735 w 11223172"/>
              <a:gd name="connsiteY0" fmla="*/ 572861 h 726623"/>
              <a:gd name="connsiteX1" fmla="*/ 1444735 w 11223172"/>
              <a:gd name="connsiteY1" fmla="*/ 572862 h 726623"/>
              <a:gd name="connsiteX2" fmla="*/ 1444735 w 11223172"/>
              <a:gd name="connsiteY2" fmla="*/ 572862 h 726623"/>
              <a:gd name="connsiteX3" fmla="*/ 495300 w 11223172"/>
              <a:gd name="connsiteY3" fmla="*/ 318406 h 726623"/>
              <a:gd name="connsiteX4" fmla="*/ 495301 w 11223172"/>
              <a:gd name="connsiteY4" fmla="*/ 318407 h 726623"/>
              <a:gd name="connsiteX5" fmla="*/ 495300 w 11223172"/>
              <a:gd name="connsiteY5" fmla="*/ 318407 h 726623"/>
              <a:gd name="connsiteX6" fmla="*/ 0 w 11223172"/>
              <a:gd name="connsiteY6" fmla="*/ 106135 h 726623"/>
              <a:gd name="connsiteX7" fmla="*/ 0 w 11223172"/>
              <a:gd name="connsiteY7" fmla="*/ 106136 h 726623"/>
              <a:gd name="connsiteX8" fmla="*/ 0 w 11223172"/>
              <a:gd name="connsiteY8" fmla="*/ 106136 h 726623"/>
              <a:gd name="connsiteX9" fmla="*/ 106136 w 11223172"/>
              <a:gd name="connsiteY9" fmla="*/ 0 h 726623"/>
              <a:gd name="connsiteX10" fmla="*/ 11117036 w 11223172"/>
              <a:gd name="connsiteY10" fmla="*/ 0 h 726623"/>
              <a:gd name="connsiteX11" fmla="*/ 11223172 w 11223172"/>
              <a:gd name="connsiteY11" fmla="*/ 106136 h 726623"/>
              <a:gd name="connsiteX12" fmla="*/ 11223171 w 11223172"/>
              <a:gd name="connsiteY12" fmla="*/ 106136 h 726623"/>
              <a:gd name="connsiteX13" fmla="*/ 11117035 w 11223172"/>
              <a:gd name="connsiteY13" fmla="*/ 212272 h 726623"/>
              <a:gd name="connsiteX14" fmla="*/ 10361170 w 11223172"/>
              <a:gd name="connsiteY14" fmla="*/ 212272 h 726623"/>
              <a:gd name="connsiteX15" fmla="*/ 10402478 w 11223172"/>
              <a:gd name="connsiteY15" fmla="*/ 220612 h 726623"/>
              <a:gd name="connsiteX16" fmla="*/ 10467301 w 11223172"/>
              <a:gd name="connsiteY16" fmla="*/ 318407 h 726623"/>
              <a:gd name="connsiteX17" fmla="*/ 10467300 w 11223172"/>
              <a:gd name="connsiteY17" fmla="*/ 318407 h 726623"/>
              <a:gd name="connsiteX18" fmla="*/ 10361164 w 11223172"/>
              <a:gd name="connsiteY18" fmla="*/ 424543 h 726623"/>
              <a:gd name="connsiteX19" fmla="*/ 9129930 w 11223172"/>
              <a:gd name="connsiteY19" fmla="*/ 424543 h 726623"/>
              <a:gd name="connsiteX20" fmla="*/ 9162826 w 11223172"/>
              <a:gd name="connsiteY20" fmla="*/ 431185 h 726623"/>
              <a:gd name="connsiteX21" fmla="*/ 9256736 w 11223172"/>
              <a:gd name="connsiteY21" fmla="*/ 572862 h 726623"/>
              <a:gd name="connsiteX22" fmla="*/ 9256735 w 11223172"/>
              <a:gd name="connsiteY22" fmla="*/ 572862 h 726623"/>
              <a:gd name="connsiteX23" fmla="*/ 9102974 w 11223172"/>
              <a:gd name="connsiteY23" fmla="*/ 726623 h 726623"/>
              <a:gd name="connsiteX24" fmla="*/ 1598496 w 11223172"/>
              <a:gd name="connsiteY24" fmla="*/ 726622 h 726623"/>
              <a:gd name="connsiteX25" fmla="*/ 1456818 w 11223172"/>
              <a:gd name="connsiteY25" fmla="*/ 632712 h 726623"/>
              <a:gd name="connsiteX26" fmla="*/ 1444735 w 11223172"/>
              <a:gd name="connsiteY26" fmla="*/ 572862 h 726623"/>
              <a:gd name="connsiteX27" fmla="*/ 1456818 w 11223172"/>
              <a:gd name="connsiteY27" fmla="*/ 513011 h 726623"/>
              <a:gd name="connsiteX28" fmla="*/ 1538645 w 11223172"/>
              <a:gd name="connsiteY28" fmla="*/ 431185 h 726623"/>
              <a:gd name="connsiteX29" fmla="*/ 1571545 w 11223172"/>
              <a:gd name="connsiteY29" fmla="*/ 424542 h 726623"/>
              <a:gd name="connsiteX30" fmla="*/ 601436 w 11223172"/>
              <a:gd name="connsiteY30" fmla="*/ 424542 h 726623"/>
              <a:gd name="connsiteX31" fmla="*/ 503641 w 11223172"/>
              <a:gd name="connsiteY31" fmla="*/ 359719 h 726623"/>
              <a:gd name="connsiteX32" fmla="*/ 495301 w 11223172"/>
              <a:gd name="connsiteY32" fmla="*/ 318407 h 726623"/>
              <a:gd name="connsiteX33" fmla="*/ 503641 w 11223172"/>
              <a:gd name="connsiteY33" fmla="*/ 277094 h 726623"/>
              <a:gd name="connsiteX34" fmla="*/ 560123 w 11223172"/>
              <a:gd name="connsiteY34" fmla="*/ 220612 h 726623"/>
              <a:gd name="connsiteX35" fmla="*/ 601436 w 11223172"/>
              <a:gd name="connsiteY35" fmla="*/ 212271 h 726623"/>
              <a:gd name="connsiteX36" fmla="*/ 106136 w 11223172"/>
              <a:gd name="connsiteY36" fmla="*/ 212271 h 726623"/>
              <a:gd name="connsiteX37" fmla="*/ 8341 w 11223172"/>
              <a:gd name="connsiteY37" fmla="*/ 147448 h 726623"/>
              <a:gd name="connsiteX38" fmla="*/ 0 w 11223172"/>
              <a:gd name="connsiteY38" fmla="*/ 106136 h 726623"/>
              <a:gd name="connsiteX39" fmla="*/ 8341 w 11223172"/>
              <a:gd name="connsiteY39" fmla="*/ 64823 h 726623"/>
              <a:gd name="connsiteX40" fmla="*/ 106136 w 11223172"/>
              <a:gd name="connsiteY40" fmla="*/ 0 h 726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1223172" h="726623">
                <a:moveTo>
                  <a:pt x="1444735" y="572861"/>
                </a:moveTo>
                <a:lnTo>
                  <a:pt x="1444735" y="572862"/>
                </a:lnTo>
                <a:lnTo>
                  <a:pt x="1444735" y="572862"/>
                </a:lnTo>
                <a:close/>
                <a:moveTo>
                  <a:pt x="495300" y="318406"/>
                </a:moveTo>
                <a:lnTo>
                  <a:pt x="495301" y="318407"/>
                </a:lnTo>
                <a:lnTo>
                  <a:pt x="495300" y="318407"/>
                </a:lnTo>
                <a:close/>
                <a:moveTo>
                  <a:pt x="0" y="106135"/>
                </a:moveTo>
                <a:lnTo>
                  <a:pt x="0" y="106136"/>
                </a:lnTo>
                <a:lnTo>
                  <a:pt x="0" y="106136"/>
                </a:lnTo>
                <a:close/>
                <a:moveTo>
                  <a:pt x="106136" y="0"/>
                </a:moveTo>
                <a:lnTo>
                  <a:pt x="11117036" y="0"/>
                </a:lnTo>
                <a:cubicBezTo>
                  <a:pt x="11175653" y="0"/>
                  <a:pt x="11223172" y="47519"/>
                  <a:pt x="11223172" y="106136"/>
                </a:cubicBezTo>
                <a:lnTo>
                  <a:pt x="11223171" y="106136"/>
                </a:lnTo>
                <a:cubicBezTo>
                  <a:pt x="11223171" y="164753"/>
                  <a:pt x="11175652" y="212272"/>
                  <a:pt x="11117035" y="212272"/>
                </a:cubicBezTo>
                <a:lnTo>
                  <a:pt x="10361170" y="212272"/>
                </a:lnTo>
                <a:lnTo>
                  <a:pt x="10402478" y="220612"/>
                </a:lnTo>
                <a:cubicBezTo>
                  <a:pt x="10440572" y="236724"/>
                  <a:pt x="10467301" y="274445"/>
                  <a:pt x="10467301" y="318407"/>
                </a:cubicBezTo>
                <a:lnTo>
                  <a:pt x="10467300" y="318407"/>
                </a:lnTo>
                <a:cubicBezTo>
                  <a:pt x="10467300" y="377024"/>
                  <a:pt x="10419781" y="424543"/>
                  <a:pt x="10361164" y="424543"/>
                </a:cubicBezTo>
                <a:lnTo>
                  <a:pt x="9129930" y="424543"/>
                </a:lnTo>
                <a:lnTo>
                  <a:pt x="9162826" y="431185"/>
                </a:lnTo>
                <a:cubicBezTo>
                  <a:pt x="9218013" y="454527"/>
                  <a:pt x="9256736" y="509172"/>
                  <a:pt x="9256736" y="572862"/>
                </a:cubicBezTo>
                <a:lnTo>
                  <a:pt x="9256735" y="572862"/>
                </a:lnTo>
                <a:cubicBezTo>
                  <a:pt x="9256735" y="657782"/>
                  <a:pt x="9187894" y="726623"/>
                  <a:pt x="9102974" y="726623"/>
                </a:cubicBezTo>
                <a:lnTo>
                  <a:pt x="1598496" y="726622"/>
                </a:lnTo>
                <a:cubicBezTo>
                  <a:pt x="1534806" y="726622"/>
                  <a:pt x="1480161" y="687899"/>
                  <a:pt x="1456818" y="632712"/>
                </a:cubicBezTo>
                <a:lnTo>
                  <a:pt x="1444735" y="572862"/>
                </a:lnTo>
                <a:lnTo>
                  <a:pt x="1456818" y="513011"/>
                </a:lnTo>
                <a:cubicBezTo>
                  <a:pt x="1472380" y="476220"/>
                  <a:pt x="1501854" y="446746"/>
                  <a:pt x="1538645" y="431185"/>
                </a:cubicBezTo>
                <a:lnTo>
                  <a:pt x="1571545" y="424542"/>
                </a:lnTo>
                <a:lnTo>
                  <a:pt x="601436" y="424542"/>
                </a:lnTo>
                <a:cubicBezTo>
                  <a:pt x="557474" y="424542"/>
                  <a:pt x="519753" y="397813"/>
                  <a:pt x="503641" y="359719"/>
                </a:cubicBezTo>
                <a:lnTo>
                  <a:pt x="495301" y="318407"/>
                </a:lnTo>
                <a:lnTo>
                  <a:pt x="503641" y="277094"/>
                </a:lnTo>
                <a:cubicBezTo>
                  <a:pt x="514383" y="251699"/>
                  <a:pt x="534728" y="231354"/>
                  <a:pt x="560123" y="220612"/>
                </a:cubicBezTo>
                <a:lnTo>
                  <a:pt x="601436" y="212271"/>
                </a:lnTo>
                <a:lnTo>
                  <a:pt x="106136" y="212271"/>
                </a:lnTo>
                <a:cubicBezTo>
                  <a:pt x="62174" y="212271"/>
                  <a:pt x="24453" y="185542"/>
                  <a:pt x="8341" y="147448"/>
                </a:cubicBezTo>
                <a:lnTo>
                  <a:pt x="0" y="106136"/>
                </a:lnTo>
                <a:lnTo>
                  <a:pt x="8341" y="64823"/>
                </a:lnTo>
                <a:cubicBezTo>
                  <a:pt x="24453" y="26730"/>
                  <a:pt x="62174" y="0"/>
                  <a:pt x="10613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1378363" y="103876"/>
            <a:ext cx="6172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온라인보수교육 신청 방법</a:t>
            </a:r>
            <a:endParaRPr lang="en-US" altLang="ko-KR" sz="36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" name="타원 9"/>
          <p:cNvSpPr/>
          <p:nvPr/>
        </p:nvSpPr>
        <p:spPr>
          <a:xfrm>
            <a:off x="762301" y="171792"/>
            <a:ext cx="616062" cy="578415"/>
          </a:xfrm>
          <a:prstGeom prst="ellipse">
            <a:avLst/>
          </a:prstGeom>
          <a:solidFill>
            <a:srgbClr val="5097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/>
              <a:t>1.2</a:t>
            </a:r>
            <a:endParaRPr lang="ko-KR" altLang="en-US" sz="1400" b="1" dirty="0"/>
          </a:p>
        </p:txBody>
      </p:sp>
      <p:sp>
        <p:nvSpPr>
          <p:cNvPr id="11" name="타원 10"/>
          <p:cNvSpPr/>
          <p:nvPr/>
        </p:nvSpPr>
        <p:spPr>
          <a:xfrm>
            <a:off x="1023287" y="232753"/>
            <a:ext cx="54000" cy="5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" name="직선 연결선 12"/>
          <p:cNvCxnSpPr/>
          <p:nvPr/>
        </p:nvCxnSpPr>
        <p:spPr>
          <a:xfrm>
            <a:off x="1042337" y="0"/>
            <a:ext cx="0" cy="259753"/>
          </a:xfrm>
          <a:prstGeom prst="line">
            <a:avLst/>
          </a:prstGeom>
          <a:ln>
            <a:gradFill>
              <a:gsLst>
                <a:gs pos="68000">
                  <a:schemeClr val="accent1">
                    <a:lumMod val="5000"/>
                    <a:lumOff val="95000"/>
                  </a:schemeClr>
                </a:gs>
                <a:gs pos="67000">
                  <a:srgbClr val="5097C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6" descr="C-NH-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75010"/>
            <a:ext cx="1478693" cy="382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12"/>
          <p:cNvSpPr txBox="1"/>
          <p:nvPr/>
        </p:nvSpPr>
        <p:spPr>
          <a:xfrm>
            <a:off x="5520781" y="1108627"/>
            <a:ext cx="4740864" cy="1529319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0"/>
            <a:r>
              <a:rPr lang="en-US" altLang="ko-KR" sz="2000" b="1" dirty="0" smtClean="0">
                <a:solidFill>
                  <a:srgbClr val="5097CF"/>
                </a:solidFill>
                <a:latin typeface="+mj-lt"/>
              </a:rPr>
              <a:t>⑩</a:t>
            </a:r>
            <a:r>
              <a:rPr lang="ko-KR" altLang="en-US" sz="2000" b="1" dirty="0" smtClean="0"/>
              <a:t> 오른쪽 상단의 </a:t>
            </a:r>
            <a:r>
              <a:rPr lang="en-US" altLang="ko-KR" sz="2000" b="1" dirty="0" smtClean="0"/>
              <a:t>“</a:t>
            </a:r>
            <a:r>
              <a:rPr lang="ko-KR" altLang="en-US" sz="2000" b="1" dirty="0" smtClean="0"/>
              <a:t>온라인보수교육</a:t>
            </a:r>
            <a:r>
              <a:rPr lang="en-US" altLang="ko-KR" sz="2000" b="1" dirty="0" smtClean="0"/>
              <a:t>“</a:t>
            </a:r>
          </a:p>
          <a:p>
            <a:pPr latinLnBrk="0"/>
            <a:r>
              <a:rPr lang="en-US" altLang="ko-KR" sz="2000" b="1" dirty="0"/>
              <a:t> </a:t>
            </a:r>
            <a:r>
              <a:rPr lang="en-US" altLang="ko-KR" sz="2000" b="1" dirty="0" smtClean="0"/>
              <a:t>   </a:t>
            </a:r>
            <a:r>
              <a:rPr lang="ko-KR" altLang="en-US" sz="2000" b="1" dirty="0" smtClean="0"/>
              <a:t>버튼 클릭</a:t>
            </a:r>
            <a:endParaRPr lang="en-US" altLang="ko-KR" sz="2000" b="1" dirty="0" smtClean="0"/>
          </a:p>
          <a:p>
            <a:pPr latinLnBrk="0"/>
            <a:r>
              <a:rPr lang="en-US" altLang="ko-KR" sz="2000" b="1" dirty="0" smtClean="0"/>
              <a:t>   ※ </a:t>
            </a:r>
            <a:r>
              <a:rPr lang="ko-KR" altLang="en-US" sz="2000" b="1" dirty="0" smtClean="0"/>
              <a:t>허가</a:t>
            </a:r>
            <a:r>
              <a:rPr lang="en-US" altLang="ko-KR" sz="2000" b="1" dirty="0" smtClean="0"/>
              <a:t>/</a:t>
            </a:r>
            <a:r>
              <a:rPr lang="ko-KR" altLang="en-US" sz="2000" b="1" dirty="0" smtClean="0"/>
              <a:t>등록정보 입력한 교육생은</a:t>
            </a:r>
            <a:endParaRPr lang="en-US" altLang="ko-KR" sz="2000" b="1" dirty="0" smtClean="0"/>
          </a:p>
          <a:p>
            <a:pPr latinLnBrk="0"/>
            <a:r>
              <a:rPr lang="en-US" altLang="ko-KR" sz="2000" b="1" dirty="0"/>
              <a:t> </a:t>
            </a:r>
            <a:r>
              <a:rPr lang="en-US" altLang="ko-KR" sz="2000" b="1" dirty="0" smtClean="0"/>
              <a:t>    </a:t>
            </a:r>
            <a:r>
              <a:rPr lang="en-US" altLang="ko-KR" sz="2000" b="1" dirty="0" smtClean="0">
                <a:solidFill>
                  <a:srgbClr val="5097CF"/>
                </a:solidFill>
              </a:rPr>
              <a:t>②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설명으로 이동하여 보수교육 신청</a:t>
            </a:r>
            <a:endParaRPr lang="en-US" altLang="ko-KR" sz="2000" b="1" dirty="0" smtClean="0">
              <a:solidFill>
                <a:schemeClr val="tx1"/>
              </a:solidFill>
            </a:endParaRPr>
          </a:p>
          <a:p>
            <a:pPr latinLnBrk="0"/>
            <a:r>
              <a:rPr lang="en-US" altLang="ko-KR" sz="20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altLang="ko-KR" sz="2000" b="1" dirty="0" smtClean="0">
                <a:solidFill>
                  <a:schemeClr val="tx1"/>
                </a:solidFill>
                <a:latin typeface="+mj-lt"/>
              </a:rPr>
              <a:t>     </a:t>
            </a:r>
            <a:r>
              <a:rPr lang="ko-KR" altLang="en-US" sz="2000" b="1" dirty="0" err="1" smtClean="0">
                <a:solidFill>
                  <a:schemeClr val="tx1"/>
                </a:solidFill>
                <a:latin typeface="+mj-lt"/>
              </a:rPr>
              <a:t>재진행</a:t>
            </a:r>
            <a:endParaRPr lang="en-US" altLang="ko-KR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841091" y="6127584"/>
            <a:ext cx="6172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altLang="ko-KR" sz="3600" b="1" dirty="0">
              <a:solidFill>
                <a:prstClr val="black">
                  <a:lumMod val="75000"/>
                  <a:lumOff val="25000"/>
                </a:prstClr>
              </a:solidFill>
              <a:latin typeface="+mj-ea"/>
              <a:ea typeface="+mj-ea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1340716" y="5578637"/>
            <a:ext cx="9784627" cy="923809"/>
            <a:chOff x="1340716" y="5578637"/>
            <a:chExt cx="9784627" cy="923809"/>
          </a:xfrm>
        </p:grpSpPr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89143" y="5578637"/>
              <a:ext cx="636200" cy="636200"/>
            </a:xfrm>
            <a:prstGeom prst="rect">
              <a:avLst/>
            </a:prstGeom>
          </p:spPr>
        </p:pic>
        <p:pic>
          <p:nvPicPr>
            <p:cNvPr id="16" name="그림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67507" y="6108701"/>
              <a:ext cx="306845" cy="306845"/>
            </a:xfrm>
            <a:prstGeom prst="rect">
              <a:avLst/>
            </a:prstGeom>
          </p:spPr>
        </p:pic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98736" y="5916614"/>
              <a:ext cx="409527" cy="409527"/>
            </a:xfrm>
            <a:prstGeom prst="rect">
              <a:avLst/>
            </a:prstGeom>
          </p:spPr>
        </p:pic>
        <p:pic>
          <p:nvPicPr>
            <p:cNvPr id="19" name="그림 1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7604" y="5916614"/>
              <a:ext cx="384174" cy="384174"/>
            </a:xfrm>
            <a:prstGeom prst="rect">
              <a:avLst/>
            </a:prstGeom>
          </p:spPr>
        </p:pic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6989" y="5638799"/>
              <a:ext cx="676275" cy="676275"/>
            </a:xfrm>
            <a:prstGeom prst="rect">
              <a:avLst/>
            </a:prstGeom>
          </p:spPr>
        </p:pic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6813" y="5724377"/>
              <a:ext cx="599454" cy="599454"/>
            </a:xfrm>
            <a:prstGeom prst="rect">
              <a:avLst/>
            </a:prstGeom>
          </p:spPr>
        </p:pic>
        <p:pic>
          <p:nvPicPr>
            <p:cNvPr id="21" name="그림 20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5281" y="6207872"/>
              <a:ext cx="294574" cy="294574"/>
            </a:xfrm>
            <a:prstGeom prst="rect">
              <a:avLst/>
            </a:prstGeom>
          </p:spPr>
        </p:pic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0716" y="6044293"/>
              <a:ext cx="365252" cy="365252"/>
            </a:xfrm>
            <a:prstGeom prst="rect">
              <a:avLst/>
            </a:prstGeom>
          </p:spPr>
        </p:pic>
      </p:grpSp>
      <p:sp>
        <p:nvSpPr>
          <p:cNvPr id="31" name="TextBox 12"/>
          <p:cNvSpPr txBox="1"/>
          <p:nvPr/>
        </p:nvSpPr>
        <p:spPr>
          <a:xfrm>
            <a:off x="1077287" y="1297317"/>
            <a:ext cx="4388928" cy="2159897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0"/>
            <a:r>
              <a:rPr lang="en-US" altLang="ko-KR" sz="2000" b="1" dirty="0" smtClean="0">
                <a:solidFill>
                  <a:srgbClr val="5097CF"/>
                </a:solidFill>
                <a:latin typeface="+mj-lt"/>
              </a:rPr>
              <a:t>⑨ </a:t>
            </a:r>
            <a:r>
              <a:rPr lang="ko-KR" altLang="en-US" sz="2000" b="1" dirty="0" err="1" smtClean="0"/>
              <a:t>알림메시지</a:t>
            </a:r>
            <a:r>
              <a:rPr lang="ko-KR" altLang="en-US" sz="2000" b="1" dirty="0" smtClean="0"/>
              <a:t> </a:t>
            </a:r>
            <a:r>
              <a:rPr lang="en-US" altLang="ko-KR" sz="2000" b="1" dirty="0" smtClean="0"/>
              <a:t>“</a:t>
            </a:r>
            <a:r>
              <a:rPr lang="ko-KR" altLang="en-US" sz="2000" b="1" dirty="0" smtClean="0"/>
              <a:t>확인</a:t>
            </a:r>
            <a:r>
              <a:rPr lang="en-US" altLang="ko-KR" sz="2000" b="1" dirty="0" smtClean="0"/>
              <a:t>”</a:t>
            </a:r>
            <a:r>
              <a:rPr lang="ko-KR" altLang="en-US" sz="2000" b="1" dirty="0" smtClean="0"/>
              <a:t>버튼 클릭</a:t>
            </a:r>
            <a:endParaRPr lang="en-US" altLang="ko-KR" sz="2000" b="1" dirty="0" smtClean="0"/>
          </a:p>
          <a:p>
            <a:pPr latinLnBrk="0"/>
            <a:r>
              <a:rPr lang="en-US" altLang="ko-KR" sz="2000" b="1" dirty="0"/>
              <a:t> </a:t>
            </a:r>
            <a:r>
              <a:rPr lang="en-US" altLang="ko-KR" sz="2000" b="1" dirty="0" smtClean="0"/>
              <a:t>   </a:t>
            </a:r>
            <a:endParaRPr lang="en-US" altLang="ko-KR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pic>
        <p:nvPicPr>
          <p:cNvPr id="32" name="_x407932184" descr="EMB00002434449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0716" y="2450651"/>
            <a:ext cx="3639082" cy="2554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_x399803128"/>
          <p:cNvSpPr>
            <a:spLocks noChangeArrowheads="1"/>
          </p:cNvSpPr>
          <p:nvPr/>
        </p:nvSpPr>
        <p:spPr bwMode="auto">
          <a:xfrm>
            <a:off x="2291778" y="4416491"/>
            <a:ext cx="1311017" cy="446946"/>
          </a:xfrm>
          <a:prstGeom prst="rect">
            <a:avLst/>
          </a:prstGeom>
          <a:noFill/>
          <a:ln w="25146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35" name="_x413505448" descr="EMB000020f8012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2572" y="2734065"/>
            <a:ext cx="5672828" cy="3273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_x399803128"/>
          <p:cNvSpPr>
            <a:spLocks noChangeArrowheads="1"/>
          </p:cNvSpPr>
          <p:nvPr/>
        </p:nvSpPr>
        <p:spPr bwMode="auto">
          <a:xfrm>
            <a:off x="10763232" y="2715141"/>
            <a:ext cx="692167" cy="319611"/>
          </a:xfrm>
          <a:prstGeom prst="rect">
            <a:avLst/>
          </a:prstGeom>
          <a:noFill/>
          <a:ln w="25146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1290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자유형 23"/>
          <p:cNvSpPr/>
          <p:nvPr/>
        </p:nvSpPr>
        <p:spPr>
          <a:xfrm>
            <a:off x="199245" y="4858439"/>
            <a:ext cx="2282942" cy="511065"/>
          </a:xfrm>
          <a:custGeom>
            <a:avLst/>
            <a:gdLst>
              <a:gd name="connsiteX0" fmla="*/ 130629 w 2282942"/>
              <a:gd name="connsiteY0" fmla="*/ 0 h 511065"/>
              <a:gd name="connsiteX1" fmla="*/ 1968381 w 2282942"/>
              <a:gd name="connsiteY1" fmla="*/ 0 h 511065"/>
              <a:gd name="connsiteX2" fmla="*/ 2099010 w 2282942"/>
              <a:gd name="connsiteY2" fmla="*/ 130629 h 511065"/>
              <a:gd name="connsiteX3" fmla="*/ 2060750 w 2282942"/>
              <a:gd name="connsiteY3" fmla="*/ 222998 h 511065"/>
              <a:gd name="connsiteX4" fmla="*/ 2020986 w 2282942"/>
              <a:gd name="connsiteY4" fmla="*/ 249807 h 511065"/>
              <a:gd name="connsiteX5" fmla="*/ 2152313 w 2282942"/>
              <a:gd name="connsiteY5" fmla="*/ 249807 h 511065"/>
              <a:gd name="connsiteX6" fmla="*/ 2282942 w 2282942"/>
              <a:gd name="connsiteY6" fmla="*/ 380436 h 511065"/>
              <a:gd name="connsiteX7" fmla="*/ 2152313 w 2282942"/>
              <a:gd name="connsiteY7" fmla="*/ 511065 h 511065"/>
              <a:gd name="connsiteX8" fmla="*/ 314561 w 2282942"/>
              <a:gd name="connsiteY8" fmla="*/ 511065 h 511065"/>
              <a:gd name="connsiteX9" fmla="*/ 183932 w 2282942"/>
              <a:gd name="connsiteY9" fmla="*/ 380436 h 511065"/>
              <a:gd name="connsiteX10" fmla="*/ 222193 w 2282942"/>
              <a:gd name="connsiteY10" fmla="*/ 288068 h 511065"/>
              <a:gd name="connsiteX11" fmla="*/ 261956 w 2282942"/>
              <a:gd name="connsiteY11" fmla="*/ 261258 h 511065"/>
              <a:gd name="connsiteX12" fmla="*/ 130629 w 2282942"/>
              <a:gd name="connsiteY12" fmla="*/ 261258 h 511065"/>
              <a:gd name="connsiteX13" fmla="*/ 0 w 2282942"/>
              <a:gd name="connsiteY13" fmla="*/ 130629 h 511065"/>
              <a:gd name="connsiteX14" fmla="*/ 130629 w 2282942"/>
              <a:gd name="connsiteY14" fmla="*/ 0 h 511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282942" h="511065">
                <a:moveTo>
                  <a:pt x="130629" y="0"/>
                </a:moveTo>
                <a:lnTo>
                  <a:pt x="1968381" y="0"/>
                </a:lnTo>
                <a:cubicBezTo>
                  <a:pt x="2040525" y="0"/>
                  <a:pt x="2099010" y="58485"/>
                  <a:pt x="2099010" y="130629"/>
                </a:cubicBezTo>
                <a:cubicBezTo>
                  <a:pt x="2099010" y="166701"/>
                  <a:pt x="2084389" y="199358"/>
                  <a:pt x="2060750" y="222998"/>
                </a:cubicBezTo>
                <a:lnTo>
                  <a:pt x="2020986" y="249807"/>
                </a:lnTo>
                <a:lnTo>
                  <a:pt x="2152313" y="249807"/>
                </a:lnTo>
                <a:cubicBezTo>
                  <a:pt x="2224457" y="249807"/>
                  <a:pt x="2282942" y="308292"/>
                  <a:pt x="2282942" y="380436"/>
                </a:cubicBezTo>
                <a:cubicBezTo>
                  <a:pt x="2282942" y="452580"/>
                  <a:pt x="2224457" y="511065"/>
                  <a:pt x="2152313" y="511065"/>
                </a:cubicBezTo>
                <a:lnTo>
                  <a:pt x="314561" y="511065"/>
                </a:lnTo>
                <a:cubicBezTo>
                  <a:pt x="242417" y="511065"/>
                  <a:pt x="183932" y="452580"/>
                  <a:pt x="183932" y="380436"/>
                </a:cubicBezTo>
                <a:cubicBezTo>
                  <a:pt x="183932" y="344364"/>
                  <a:pt x="198553" y="311707"/>
                  <a:pt x="222193" y="288068"/>
                </a:cubicBezTo>
                <a:lnTo>
                  <a:pt x="261956" y="261258"/>
                </a:lnTo>
                <a:lnTo>
                  <a:pt x="130629" y="261258"/>
                </a:lnTo>
                <a:cubicBezTo>
                  <a:pt x="58485" y="261258"/>
                  <a:pt x="0" y="202773"/>
                  <a:pt x="0" y="130629"/>
                </a:cubicBezTo>
                <a:cubicBezTo>
                  <a:pt x="0" y="58485"/>
                  <a:pt x="58485" y="0"/>
                  <a:pt x="130629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740228" y="856343"/>
            <a:ext cx="10813143" cy="525235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자유형 13"/>
          <p:cNvSpPr/>
          <p:nvPr/>
        </p:nvSpPr>
        <p:spPr>
          <a:xfrm>
            <a:off x="483052" y="6112329"/>
            <a:ext cx="11223172" cy="644072"/>
          </a:xfrm>
          <a:custGeom>
            <a:avLst/>
            <a:gdLst>
              <a:gd name="connsiteX0" fmla="*/ 1444735 w 11223172"/>
              <a:gd name="connsiteY0" fmla="*/ 572861 h 726623"/>
              <a:gd name="connsiteX1" fmla="*/ 1444735 w 11223172"/>
              <a:gd name="connsiteY1" fmla="*/ 572862 h 726623"/>
              <a:gd name="connsiteX2" fmla="*/ 1444735 w 11223172"/>
              <a:gd name="connsiteY2" fmla="*/ 572862 h 726623"/>
              <a:gd name="connsiteX3" fmla="*/ 495300 w 11223172"/>
              <a:gd name="connsiteY3" fmla="*/ 318406 h 726623"/>
              <a:gd name="connsiteX4" fmla="*/ 495301 w 11223172"/>
              <a:gd name="connsiteY4" fmla="*/ 318407 h 726623"/>
              <a:gd name="connsiteX5" fmla="*/ 495300 w 11223172"/>
              <a:gd name="connsiteY5" fmla="*/ 318407 h 726623"/>
              <a:gd name="connsiteX6" fmla="*/ 0 w 11223172"/>
              <a:gd name="connsiteY6" fmla="*/ 106135 h 726623"/>
              <a:gd name="connsiteX7" fmla="*/ 0 w 11223172"/>
              <a:gd name="connsiteY7" fmla="*/ 106136 h 726623"/>
              <a:gd name="connsiteX8" fmla="*/ 0 w 11223172"/>
              <a:gd name="connsiteY8" fmla="*/ 106136 h 726623"/>
              <a:gd name="connsiteX9" fmla="*/ 106136 w 11223172"/>
              <a:gd name="connsiteY9" fmla="*/ 0 h 726623"/>
              <a:gd name="connsiteX10" fmla="*/ 11117036 w 11223172"/>
              <a:gd name="connsiteY10" fmla="*/ 0 h 726623"/>
              <a:gd name="connsiteX11" fmla="*/ 11223172 w 11223172"/>
              <a:gd name="connsiteY11" fmla="*/ 106136 h 726623"/>
              <a:gd name="connsiteX12" fmla="*/ 11223171 w 11223172"/>
              <a:gd name="connsiteY12" fmla="*/ 106136 h 726623"/>
              <a:gd name="connsiteX13" fmla="*/ 11117035 w 11223172"/>
              <a:gd name="connsiteY13" fmla="*/ 212272 h 726623"/>
              <a:gd name="connsiteX14" fmla="*/ 10361170 w 11223172"/>
              <a:gd name="connsiteY14" fmla="*/ 212272 h 726623"/>
              <a:gd name="connsiteX15" fmla="*/ 10402478 w 11223172"/>
              <a:gd name="connsiteY15" fmla="*/ 220612 h 726623"/>
              <a:gd name="connsiteX16" fmla="*/ 10467301 w 11223172"/>
              <a:gd name="connsiteY16" fmla="*/ 318407 h 726623"/>
              <a:gd name="connsiteX17" fmla="*/ 10467300 w 11223172"/>
              <a:gd name="connsiteY17" fmla="*/ 318407 h 726623"/>
              <a:gd name="connsiteX18" fmla="*/ 10361164 w 11223172"/>
              <a:gd name="connsiteY18" fmla="*/ 424543 h 726623"/>
              <a:gd name="connsiteX19" fmla="*/ 9129930 w 11223172"/>
              <a:gd name="connsiteY19" fmla="*/ 424543 h 726623"/>
              <a:gd name="connsiteX20" fmla="*/ 9162826 w 11223172"/>
              <a:gd name="connsiteY20" fmla="*/ 431185 h 726623"/>
              <a:gd name="connsiteX21" fmla="*/ 9256736 w 11223172"/>
              <a:gd name="connsiteY21" fmla="*/ 572862 h 726623"/>
              <a:gd name="connsiteX22" fmla="*/ 9256735 w 11223172"/>
              <a:gd name="connsiteY22" fmla="*/ 572862 h 726623"/>
              <a:gd name="connsiteX23" fmla="*/ 9102974 w 11223172"/>
              <a:gd name="connsiteY23" fmla="*/ 726623 h 726623"/>
              <a:gd name="connsiteX24" fmla="*/ 1598496 w 11223172"/>
              <a:gd name="connsiteY24" fmla="*/ 726622 h 726623"/>
              <a:gd name="connsiteX25" fmla="*/ 1456818 w 11223172"/>
              <a:gd name="connsiteY25" fmla="*/ 632712 h 726623"/>
              <a:gd name="connsiteX26" fmla="*/ 1444735 w 11223172"/>
              <a:gd name="connsiteY26" fmla="*/ 572862 h 726623"/>
              <a:gd name="connsiteX27" fmla="*/ 1456818 w 11223172"/>
              <a:gd name="connsiteY27" fmla="*/ 513011 h 726623"/>
              <a:gd name="connsiteX28" fmla="*/ 1538645 w 11223172"/>
              <a:gd name="connsiteY28" fmla="*/ 431185 h 726623"/>
              <a:gd name="connsiteX29" fmla="*/ 1571545 w 11223172"/>
              <a:gd name="connsiteY29" fmla="*/ 424542 h 726623"/>
              <a:gd name="connsiteX30" fmla="*/ 601436 w 11223172"/>
              <a:gd name="connsiteY30" fmla="*/ 424542 h 726623"/>
              <a:gd name="connsiteX31" fmla="*/ 503641 w 11223172"/>
              <a:gd name="connsiteY31" fmla="*/ 359719 h 726623"/>
              <a:gd name="connsiteX32" fmla="*/ 495301 w 11223172"/>
              <a:gd name="connsiteY32" fmla="*/ 318407 h 726623"/>
              <a:gd name="connsiteX33" fmla="*/ 503641 w 11223172"/>
              <a:gd name="connsiteY33" fmla="*/ 277094 h 726623"/>
              <a:gd name="connsiteX34" fmla="*/ 560123 w 11223172"/>
              <a:gd name="connsiteY34" fmla="*/ 220612 h 726623"/>
              <a:gd name="connsiteX35" fmla="*/ 601436 w 11223172"/>
              <a:gd name="connsiteY35" fmla="*/ 212271 h 726623"/>
              <a:gd name="connsiteX36" fmla="*/ 106136 w 11223172"/>
              <a:gd name="connsiteY36" fmla="*/ 212271 h 726623"/>
              <a:gd name="connsiteX37" fmla="*/ 8341 w 11223172"/>
              <a:gd name="connsiteY37" fmla="*/ 147448 h 726623"/>
              <a:gd name="connsiteX38" fmla="*/ 0 w 11223172"/>
              <a:gd name="connsiteY38" fmla="*/ 106136 h 726623"/>
              <a:gd name="connsiteX39" fmla="*/ 8341 w 11223172"/>
              <a:gd name="connsiteY39" fmla="*/ 64823 h 726623"/>
              <a:gd name="connsiteX40" fmla="*/ 106136 w 11223172"/>
              <a:gd name="connsiteY40" fmla="*/ 0 h 726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1223172" h="726623">
                <a:moveTo>
                  <a:pt x="1444735" y="572861"/>
                </a:moveTo>
                <a:lnTo>
                  <a:pt x="1444735" y="572862"/>
                </a:lnTo>
                <a:lnTo>
                  <a:pt x="1444735" y="572862"/>
                </a:lnTo>
                <a:close/>
                <a:moveTo>
                  <a:pt x="495300" y="318406"/>
                </a:moveTo>
                <a:lnTo>
                  <a:pt x="495301" y="318407"/>
                </a:lnTo>
                <a:lnTo>
                  <a:pt x="495300" y="318407"/>
                </a:lnTo>
                <a:close/>
                <a:moveTo>
                  <a:pt x="0" y="106135"/>
                </a:moveTo>
                <a:lnTo>
                  <a:pt x="0" y="106136"/>
                </a:lnTo>
                <a:lnTo>
                  <a:pt x="0" y="106136"/>
                </a:lnTo>
                <a:close/>
                <a:moveTo>
                  <a:pt x="106136" y="0"/>
                </a:moveTo>
                <a:lnTo>
                  <a:pt x="11117036" y="0"/>
                </a:lnTo>
                <a:cubicBezTo>
                  <a:pt x="11175653" y="0"/>
                  <a:pt x="11223172" y="47519"/>
                  <a:pt x="11223172" y="106136"/>
                </a:cubicBezTo>
                <a:lnTo>
                  <a:pt x="11223171" y="106136"/>
                </a:lnTo>
                <a:cubicBezTo>
                  <a:pt x="11223171" y="164753"/>
                  <a:pt x="11175652" y="212272"/>
                  <a:pt x="11117035" y="212272"/>
                </a:cubicBezTo>
                <a:lnTo>
                  <a:pt x="10361170" y="212272"/>
                </a:lnTo>
                <a:lnTo>
                  <a:pt x="10402478" y="220612"/>
                </a:lnTo>
                <a:cubicBezTo>
                  <a:pt x="10440572" y="236724"/>
                  <a:pt x="10467301" y="274445"/>
                  <a:pt x="10467301" y="318407"/>
                </a:cubicBezTo>
                <a:lnTo>
                  <a:pt x="10467300" y="318407"/>
                </a:lnTo>
                <a:cubicBezTo>
                  <a:pt x="10467300" y="377024"/>
                  <a:pt x="10419781" y="424543"/>
                  <a:pt x="10361164" y="424543"/>
                </a:cubicBezTo>
                <a:lnTo>
                  <a:pt x="9129930" y="424543"/>
                </a:lnTo>
                <a:lnTo>
                  <a:pt x="9162826" y="431185"/>
                </a:lnTo>
                <a:cubicBezTo>
                  <a:pt x="9218013" y="454527"/>
                  <a:pt x="9256736" y="509172"/>
                  <a:pt x="9256736" y="572862"/>
                </a:cubicBezTo>
                <a:lnTo>
                  <a:pt x="9256735" y="572862"/>
                </a:lnTo>
                <a:cubicBezTo>
                  <a:pt x="9256735" y="657782"/>
                  <a:pt x="9187894" y="726623"/>
                  <a:pt x="9102974" y="726623"/>
                </a:cubicBezTo>
                <a:lnTo>
                  <a:pt x="1598496" y="726622"/>
                </a:lnTo>
                <a:cubicBezTo>
                  <a:pt x="1534806" y="726622"/>
                  <a:pt x="1480161" y="687899"/>
                  <a:pt x="1456818" y="632712"/>
                </a:cubicBezTo>
                <a:lnTo>
                  <a:pt x="1444735" y="572862"/>
                </a:lnTo>
                <a:lnTo>
                  <a:pt x="1456818" y="513011"/>
                </a:lnTo>
                <a:cubicBezTo>
                  <a:pt x="1472380" y="476220"/>
                  <a:pt x="1501854" y="446746"/>
                  <a:pt x="1538645" y="431185"/>
                </a:cubicBezTo>
                <a:lnTo>
                  <a:pt x="1571545" y="424542"/>
                </a:lnTo>
                <a:lnTo>
                  <a:pt x="601436" y="424542"/>
                </a:lnTo>
                <a:cubicBezTo>
                  <a:pt x="557474" y="424542"/>
                  <a:pt x="519753" y="397813"/>
                  <a:pt x="503641" y="359719"/>
                </a:cubicBezTo>
                <a:lnTo>
                  <a:pt x="495301" y="318407"/>
                </a:lnTo>
                <a:lnTo>
                  <a:pt x="503641" y="277094"/>
                </a:lnTo>
                <a:cubicBezTo>
                  <a:pt x="514383" y="251699"/>
                  <a:pt x="534728" y="231354"/>
                  <a:pt x="560123" y="220612"/>
                </a:cubicBezTo>
                <a:lnTo>
                  <a:pt x="601436" y="212271"/>
                </a:lnTo>
                <a:lnTo>
                  <a:pt x="106136" y="212271"/>
                </a:lnTo>
                <a:cubicBezTo>
                  <a:pt x="62174" y="212271"/>
                  <a:pt x="24453" y="185542"/>
                  <a:pt x="8341" y="147448"/>
                </a:cubicBezTo>
                <a:lnTo>
                  <a:pt x="0" y="106136"/>
                </a:lnTo>
                <a:lnTo>
                  <a:pt x="8341" y="64823"/>
                </a:lnTo>
                <a:cubicBezTo>
                  <a:pt x="24453" y="26730"/>
                  <a:pt x="62174" y="0"/>
                  <a:pt x="10613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1378363" y="103876"/>
            <a:ext cx="6172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온라인보수교육 신청 방법</a:t>
            </a:r>
            <a:endParaRPr lang="en-US" altLang="ko-KR" sz="36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" name="타원 9"/>
          <p:cNvSpPr/>
          <p:nvPr/>
        </p:nvSpPr>
        <p:spPr>
          <a:xfrm>
            <a:off x="762301" y="171792"/>
            <a:ext cx="616062" cy="578415"/>
          </a:xfrm>
          <a:prstGeom prst="ellipse">
            <a:avLst/>
          </a:prstGeom>
          <a:solidFill>
            <a:srgbClr val="5097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/>
              <a:t>1.2</a:t>
            </a:r>
            <a:endParaRPr lang="ko-KR" altLang="en-US" sz="1400" b="1" dirty="0"/>
          </a:p>
        </p:txBody>
      </p:sp>
      <p:sp>
        <p:nvSpPr>
          <p:cNvPr id="11" name="타원 10"/>
          <p:cNvSpPr/>
          <p:nvPr/>
        </p:nvSpPr>
        <p:spPr>
          <a:xfrm>
            <a:off x="1023287" y="232753"/>
            <a:ext cx="54000" cy="5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" name="직선 연결선 12"/>
          <p:cNvCxnSpPr/>
          <p:nvPr/>
        </p:nvCxnSpPr>
        <p:spPr>
          <a:xfrm>
            <a:off x="1042337" y="0"/>
            <a:ext cx="0" cy="259753"/>
          </a:xfrm>
          <a:prstGeom prst="line">
            <a:avLst/>
          </a:prstGeom>
          <a:ln>
            <a:gradFill>
              <a:gsLst>
                <a:gs pos="68000">
                  <a:schemeClr val="accent1">
                    <a:lumMod val="5000"/>
                    <a:lumOff val="95000"/>
                  </a:schemeClr>
                </a:gs>
                <a:gs pos="67000">
                  <a:srgbClr val="5097C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6" descr="C-NH-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75010"/>
            <a:ext cx="1478693" cy="382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12"/>
          <p:cNvSpPr txBox="1"/>
          <p:nvPr/>
        </p:nvSpPr>
        <p:spPr>
          <a:xfrm>
            <a:off x="6581775" y="1226581"/>
            <a:ext cx="4543567" cy="2159897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0"/>
            <a:r>
              <a:rPr lang="en-US" altLang="ko-KR" sz="2000" b="1" dirty="0" smtClean="0">
                <a:solidFill>
                  <a:srgbClr val="5097CF"/>
                </a:solidFill>
                <a:latin typeface="+mj-lt"/>
              </a:rPr>
              <a:t>⑪ </a:t>
            </a:r>
            <a:r>
              <a:rPr lang="ko-KR" altLang="en-US" sz="2000" b="1" dirty="0" smtClean="0"/>
              <a:t>확정 완료 후 </a:t>
            </a:r>
            <a:r>
              <a:rPr lang="en-US" altLang="ko-KR" sz="2000" b="1" dirty="0" smtClean="0"/>
              <a:t>“</a:t>
            </a:r>
            <a:r>
              <a:rPr lang="ko-KR" altLang="en-US" sz="2000" b="1" dirty="0" smtClean="0"/>
              <a:t>나의 </a:t>
            </a:r>
            <a:r>
              <a:rPr lang="ko-KR" altLang="en-US" sz="2000" b="1" dirty="0" err="1" smtClean="0"/>
              <a:t>학습실</a:t>
            </a:r>
            <a:r>
              <a:rPr lang="ko-KR" altLang="en-US" sz="2000" b="1" dirty="0" smtClean="0"/>
              <a:t> 가기</a:t>
            </a:r>
            <a:r>
              <a:rPr lang="en-US" altLang="ko-KR" sz="2000" b="1" dirty="0" smtClean="0"/>
              <a:t>“</a:t>
            </a:r>
          </a:p>
          <a:p>
            <a:pPr latinLnBrk="0"/>
            <a:r>
              <a:rPr lang="en-US" altLang="ko-KR" sz="2000" b="1" dirty="0"/>
              <a:t> </a:t>
            </a:r>
            <a:r>
              <a:rPr lang="en-US" altLang="ko-KR" sz="2000" b="1" dirty="0" smtClean="0"/>
              <a:t>   </a:t>
            </a:r>
            <a:r>
              <a:rPr lang="ko-KR" altLang="en-US" sz="2000" b="1" dirty="0" smtClean="0"/>
              <a:t>버튼 클릭</a:t>
            </a:r>
            <a:endParaRPr lang="ko-KR" altLang="en-US" sz="2000" dirty="0"/>
          </a:p>
          <a:p>
            <a:pPr latinLnBrk="0"/>
            <a:endParaRPr lang="ko-KR" altLang="en-US" sz="2000" dirty="0"/>
          </a:p>
          <a:p>
            <a:pPr>
              <a:lnSpc>
                <a:spcPct val="150000"/>
              </a:lnSpc>
            </a:pPr>
            <a:endParaRPr lang="en-US" altLang="ko-KR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841091" y="6127584"/>
            <a:ext cx="6172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altLang="ko-KR" sz="3600" b="1" dirty="0">
              <a:solidFill>
                <a:prstClr val="black">
                  <a:lumMod val="75000"/>
                  <a:lumOff val="25000"/>
                </a:prstClr>
              </a:solidFill>
              <a:latin typeface="+mj-ea"/>
              <a:ea typeface="+mj-ea"/>
            </a:endParaRPr>
          </a:p>
        </p:txBody>
      </p:sp>
      <p:pic>
        <p:nvPicPr>
          <p:cNvPr id="30" name="_x413477512" descr="EMB000020f8015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301" y="872378"/>
            <a:ext cx="5562299" cy="3827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_x413480536" descr="EMB000020f8015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481"/>
          <a:stretch>
            <a:fillRect/>
          </a:stretch>
        </p:blipFill>
        <p:spPr bwMode="auto">
          <a:xfrm>
            <a:off x="762301" y="4807816"/>
            <a:ext cx="5562299" cy="1159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그룹 22"/>
          <p:cNvGrpSpPr/>
          <p:nvPr/>
        </p:nvGrpSpPr>
        <p:grpSpPr>
          <a:xfrm>
            <a:off x="1340716" y="5578637"/>
            <a:ext cx="9784627" cy="923809"/>
            <a:chOff x="1340716" y="5578637"/>
            <a:chExt cx="9784627" cy="923809"/>
          </a:xfrm>
        </p:grpSpPr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89143" y="5578637"/>
              <a:ext cx="636200" cy="636200"/>
            </a:xfrm>
            <a:prstGeom prst="rect">
              <a:avLst/>
            </a:prstGeom>
          </p:spPr>
        </p:pic>
        <p:pic>
          <p:nvPicPr>
            <p:cNvPr id="16" name="그림 1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67507" y="6108701"/>
              <a:ext cx="306845" cy="306845"/>
            </a:xfrm>
            <a:prstGeom prst="rect">
              <a:avLst/>
            </a:prstGeom>
          </p:spPr>
        </p:pic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98736" y="5916614"/>
              <a:ext cx="409527" cy="409527"/>
            </a:xfrm>
            <a:prstGeom prst="rect">
              <a:avLst/>
            </a:prstGeom>
          </p:spPr>
        </p:pic>
        <p:pic>
          <p:nvPicPr>
            <p:cNvPr id="19" name="그림 1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7604" y="5916614"/>
              <a:ext cx="384174" cy="384174"/>
            </a:xfrm>
            <a:prstGeom prst="rect">
              <a:avLst/>
            </a:prstGeom>
          </p:spPr>
        </p:pic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6989" y="5638799"/>
              <a:ext cx="676275" cy="676275"/>
            </a:xfrm>
            <a:prstGeom prst="rect">
              <a:avLst/>
            </a:prstGeom>
          </p:spPr>
        </p:pic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6813" y="5724377"/>
              <a:ext cx="599454" cy="599454"/>
            </a:xfrm>
            <a:prstGeom prst="rect">
              <a:avLst/>
            </a:prstGeom>
          </p:spPr>
        </p:pic>
        <p:pic>
          <p:nvPicPr>
            <p:cNvPr id="21" name="그림 20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5281" y="6207872"/>
              <a:ext cx="294574" cy="294574"/>
            </a:xfrm>
            <a:prstGeom prst="rect">
              <a:avLst/>
            </a:prstGeom>
          </p:spPr>
        </p:pic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0716" y="6044293"/>
              <a:ext cx="365252" cy="365252"/>
            </a:xfrm>
            <a:prstGeom prst="rect">
              <a:avLst/>
            </a:prstGeom>
          </p:spPr>
        </p:pic>
      </p:grpSp>
      <p:sp>
        <p:nvSpPr>
          <p:cNvPr id="33" name="_x413506888"/>
          <p:cNvSpPr>
            <a:spLocks noChangeArrowheads="1"/>
          </p:cNvSpPr>
          <p:nvPr/>
        </p:nvSpPr>
        <p:spPr bwMode="auto">
          <a:xfrm>
            <a:off x="2607952" y="5607479"/>
            <a:ext cx="898276" cy="357188"/>
          </a:xfrm>
          <a:prstGeom prst="rect">
            <a:avLst/>
          </a:prstGeom>
          <a:noFill/>
          <a:ln w="25146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7369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자유형 23"/>
          <p:cNvSpPr/>
          <p:nvPr/>
        </p:nvSpPr>
        <p:spPr>
          <a:xfrm>
            <a:off x="199245" y="4858439"/>
            <a:ext cx="2282942" cy="511065"/>
          </a:xfrm>
          <a:custGeom>
            <a:avLst/>
            <a:gdLst>
              <a:gd name="connsiteX0" fmla="*/ 130629 w 2282942"/>
              <a:gd name="connsiteY0" fmla="*/ 0 h 511065"/>
              <a:gd name="connsiteX1" fmla="*/ 1968381 w 2282942"/>
              <a:gd name="connsiteY1" fmla="*/ 0 h 511065"/>
              <a:gd name="connsiteX2" fmla="*/ 2099010 w 2282942"/>
              <a:gd name="connsiteY2" fmla="*/ 130629 h 511065"/>
              <a:gd name="connsiteX3" fmla="*/ 2060750 w 2282942"/>
              <a:gd name="connsiteY3" fmla="*/ 222998 h 511065"/>
              <a:gd name="connsiteX4" fmla="*/ 2020986 w 2282942"/>
              <a:gd name="connsiteY4" fmla="*/ 249807 h 511065"/>
              <a:gd name="connsiteX5" fmla="*/ 2152313 w 2282942"/>
              <a:gd name="connsiteY5" fmla="*/ 249807 h 511065"/>
              <a:gd name="connsiteX6" fmla="*/ 2282942 w 2282942"/>
              <a:gd name="connsiteY6" fmla="*/ 380436 h 511065"/>
              <a:gd name="connsiteX7" fmla="*/ 2152313 w 2282942"/>
              <a:gd name="connsiteY7" fmla="*/ 511065 h 511065"/>
              <a:gd name="connsiteX8" fmla="*/ 314561 w 2282942"/>
              <a:gd name="connsiteY8" fmla="*/ 511065 h 511065"/>
              <a:gd name="connsiteX9" fmla="*/ 183932 w 2282942"/>
              <a:gd name="connsiteY9" fmla="*/ 380436 h 511065"/>
              <a:gd name="connsiteX10" fmla="*/ 222193 w 2282942"/>
              <a:gd name="connsiteY10" fmla="*/ 288068 h 511065"/>
              <a:gd name="connsiteX11" fmla="*/ 261956 w 2282942"/>
              <a:gd name="connsiteY11" fmla="*/ 261258 h 511065"/>
              <a:gd name="connsiteX12" fmla="*/ 130629 w 2282942"/>
              <a:gd name="connsiteY12" fmla="*/ 261258 h 511065"/>
              <a:gd name="connsiteX13" fmla="*/ 0 w 2282942"/>
              <a:gd name="connsiteY13" fmla="*/ 130629 h 511065"/>
              <a:gd name="connsiteX14" fmla="*/ 130629 w 2282942"/>
              <a:gd name="connsiteY14" fmla="*/ 0 h 511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282942" h="511065">
                <a:moveTo>
                  <a:pt x="130629" y="0"/>
                </a:moveTo>
                <a:lnTo>
                  <a:pt x="1968381" y="0"/>
                </a:lnTo>
                <a:cubicBezTo>
                  <a:pt x="2040525" y="0"/>
                  <a:pt x="2099010" y="58485"/>
                  <a:pt x="2099010" y="130629"/>
                </a:cubicBezTo>
                <a:cubicBezTo>
                  <a:pt x="2099010" y="166701"/>
                  <a:pt x="2084389" y="199358"/>
                  <a:pt x="2060750" y="222998"/>
                </a:cubicBezTo>
                <a:lnTo>
                  <a:pt x="2020986" y="249807"/>
                </a:lnTo>
                <a:lnTo>
                  <a:pt x="2152313" y="249807"/>
                </a:lnTo>
                <a:cubicBezTo>
                  <a:pt x="2224457" y="249807"/>
                  <a:pt x="2282942" y="308292"/>
                  <a:pt x="2282942" y="380436"/>
                </a:cubicBezTo>
                <a:cubicBezTo>
                  <a:pt x="2282942" y="452580"/>
                  <a:pt x="2224457" y="511065"/>
                  <a:pt x="2152313" y="511065"/>
                </a:cubicBezTo>
                <a:lnTo>
                  <a:pt x="314561" y="511065"/>
                </a:lnTo>
                <a:cubicBezTo>
                  <a:pt x="242417" y="511065"/>
                  <a:pt x="183932" y="452580"/>
                  <a:pt x="183932" y="380436"/>
                </a:cubicBezTo>
                <a:cubicBezTo>
                  <a:pt x="183932" y="344364"/>
                  <a:pt x="198553" y="311707"/>
                  <a:pt x="222193" y="288068"/>
                </a:cubicBezTo>
                <a:lnTo>
                  <a:pt x="261956" y="261258"/>
                </a:lnTo>
                <a:lnTo>
                  <a:pt x="130629" y="261258"/>
                </a:lnTo>
                <a:cubicBezTo>
                  <a:pt x="58485" y="261258"/>
                  <a:pt x="0" y="202773"/>
                  <a:pt x="0" y="130629"/>
                </a:cubicBezTo>
                <a:cubicBezTo>
                  <a:pt x="0" y="58485"/>
                  <a:pt x="58485" y="0"/>
                  <a:pt x="130629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740228" y="856343"/>
            <a:ext cx="10813143" cy="525235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자유형 13"/>
          <p:cNvSpPr/>
          <p:nvPr/>
        </p:nvSpPr>
        <p:spPr>
          <a:xfrm>
            <a:off x="483052" y="6112329"/>
            <a:ext cx="11223172" cy="644072"/>
          </a:xfrm>
          <a:custGeom>
            <a:avLst/>
            <a:gdLst>
              <a:gd name="connsiteX0" fmla="*/ 1444735 w 11223172"/>
              <a:gd name="connsiteY0" fmla="*/ 572861 h 726623"/>
              <a:gd name="connsiteX1" fmla="*/ 1444735 w 11223172"/>
              <a:gd name="connsiteY1" fmla="*/ 572862 h 726623"/>
              <a:gd name="connsiteX2" fmla="*/ 1444735 w 11223172"/>
              <a:gd name="connsiteY2" fmla="*/ 572862 h 726623"/>
              <a:gd name="connsiteX3" fmla="*/ 495300 w 11223172"/>
              <a:gd name="connsiteY3" fmla="*/ 318406 h 726623"/>
              <a:gd name="connsiteX4" fmla="*/ 495301 w 11223172"/>
              <a:gd name="connsiteY4" fmla="*/ 318407 h 726623"/>
              <a:gd name="connsiteX5" fmla="*/ 495300 w 11223172"/>
              <a:gd name="connsiteY5" fmla="*/ 318407 h 726623"/>
              <a:gd name="connsiteX6" fmla="*/ 0 w 11223172"/>
              <a:gd name="connsiteY6" fmla="*/ 106135 h 726623"/>
              <a:gd name="connsiteX7" fmla="*/ 0 w 11223172"/>
              <a:gd name="connsiteY7" fmla="*/ 106136 h 726623"/>
              <a:gd name="connsiteX8" fmla="*/ 0 w 11223172"/>
              <a:gd name="connsiteY8" fmla="*/ 106136 h 726623"/>
              <a:gd name="connsiteX9" fmla="*/ 106136 w 11223172"/>
              <a:gd name="connsiteY9" fmla="*/ 0 h 726623"/>
              <a:gd name="connsiteX10" fmla="*/ 11117036 w 11223172"/>
              <a:gd name="connsiteY10" fmla="*/ 0 h 726623"/>
              <a:gd name="connsiteX11" fmla="*/ 11223172 w 11223172"/>
              <a:gd name="connsiteY11" fmla="*/ 106136 h 726623"/>
              <a:gd name="connsiteX12" fmla="*/ 11223171 w 11223172"/>
              <a:gd name="connsiteY12" fmla="*/ 106136 h 726623"/>
              <a:gd name="connsiteX13" fmla="*/ 11117035 w 11223172"/>
              <a:gd name="connsiteY13" fmla="*/ 212272 h 726623"/>
              <a:gd name="connsiteX14" fmla="*/ 10361170 w 11223172"/>
              <a:gd name="connsiteY14" fmla="*/ 212272 h 726623"/>
              <a:gd name="connsiteX15" fmla="*/ 10402478 w 11223172"/>
              <a:gd name="connsiteY15" fmla="*/ 220612 h 726623"/>
              <a:gd name="connsiteX16" fmla="*/ 10467301 w 11223172"/>
              <a:gd name="connsiteY16" fmla="*/ 318407 h 726623"/>
              <a:gd name="connsiteX17" fmla="*/ 10467300 w 11223172"/>
              <a:gd name="connsiteY17" fmla="*/ 318407 h 726623"/>
              <a:gd name="connsiteX18" fmla="*/ 10361164 w 11223172"/>
              <a:gd name="connsiteY18" fmla="*/ 424543 h 726623"/>
              <a:gd name="connsiteX19" fmla="*/ 9129930 w 11223172"/>
              <a:gd name="connsiteY19" fmla="*/ 424543 h 726623"/>
              <a:gd name="connsiteX20" fmla="*/ 9162826 w 11223172"/>
              <a:gd name="connsiteY20" fmla="*/ 431185 h 726623"/>
              <a:gd name="connsiteX21" fmla="*/ 9256736 w 11223172"/>
              <a:gd name="connsiteY21" fmla="*/ 572862 h 726623"/>
              <a:gd name="connsiteX22" fmla="*/ 9256735 w 11223172"/>
              <a:gd name="connsiteY22" fmla="*/ 572862 h 726623"/>
              <a:gd name="connsiteX23" fmla="*/ 9102974 w 11223172"/>
              <a:gd name="connsiteY23" fmla="*/ 726623 h 726623"/>
              <a:gd name="connsiteX24" fmla="*/ 1598496 w 11223172"/>
              <a:gd name="connsiteY24" fmla="*/ 726622 h 726623"/>
              <a:gd name="connsiteX25" fmla="*/ 1456818 w 11223172"/>
              <a:gd name="connsiteY25" fmla="*/ 632712 h 726623"/>
              <a:gd name="connsiteX26" fmla="*/ 1444735 w 11223172"/>
              <a:gd name="connsiteY26" fmla="*/ 572862 h 726623"/>
              <a:gd name="connsiteX27" fmla="*/ 1456818 w 11223172"/>
              <a:gd name="connsiteY27" fmla="*/ 513011 h 726623"/>
              <a:gd name="connsiteX28" fmla="*/ 1538645 w 11223172"/>
              <a:gd name="connsiteY28" fmla="*/ 431185 h 726623"/>
              <a:gd name="connsiteX29" fmla="*/ 1571545 w 11223172"/>
              <a:gd name="connsiteY29" fmla="*/ 424542 h 726623"/>
              <a:gd name="connsiteX30" fmla="*/ 601436 w 11223172"/>
              <a:gd name="connsiteY30" fmla="*/ 424542 h 726623"/>
              <a:gd name="connsiteX31" fmla="*/ 503641 w 11223172"/>
              <a:gd name="connsiteY31" fmla="*/ 359719 h 726623"/>
              <a:gd name="connsiteX32" fmla="*/ 495301 w 11223172"/>
              <a:gd name="connsiteY32" fmla="*/ 318407 h 726623"/>
              <a:gd name="connsiteX33" fmla="*/ 503641 w 11223172"/>
              <a:gd name="connsiteY33" fmla="*/ 277094 h 726623"/>
              <a:gd name="connsiteX34" fmla="*/ 560123 w 11223172"/>
              <a:gd name="connsiteY34" fmla="*/ 220612 h 726623"/>
              <a:gd name="connsiteX35" fmla="*/ 601436 w 11223172"/>
              <a:gd name="connsiteY35" fmla="*/ 212271 h 726623"/>
              <a:gd name="connsiteX36" fmla="*/ 106136 w 11223172"/>
              <a:gd name="connsiteY36" fmla="*/ 212271 h 726623"/>
              <a:gd name="connsiteX37" fmla="*/ 8341 w 11223172"/>
              <a:gd name="connsiteY37" fmla="*/ 147448 h 726623"/>
              <a:gd name="connsiteX38" fmla="*/ 0 w 11223172"/>
              <a:gd name="connsiteY38" fmla="*/ 106136 h 726623"/>
              <a:gd name="connsiteX39" fmla="*/ 8341 w 11223172"/>
              <a:gd name="connsiteY39" fmla="*/ 64823 h 726623"/>
              <a:gd name="connsiteX40" fmla="*/ 106136 w 11223172"/>
              <a:gd name="connsiteY40" fmla="*/ 0 h 726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1223172" h="726623">
                <a:moveTo>
                  <a:pt x="1444735" y="572861"/>
                </a:moveTo>
                <a:lnTo>
                  <a:pt x="1444735" y="572862"/>
                </a:lnTo>
                <a:lnTo>
                  <a:pt x="1444735" y="572862"/>
                </a:lnTo>
                <a:close/>
                <a:moveTo>
                  <a:pt x="495300" y="318406"/>
                </a:moveTo>
                <a:lnTo>
                  <a:pt x="495301" y="318407"/>
                </a:lnTo>
                <a:lnTo>
                  <a:pt x="495300" y="318407"/>
                </a:lnTo>
                <a:close/>
                <a:moveTo>
                  <a:pt x="0" y="106135"/>
                </a:moveTo>
                <a:lnTo>
                  <a:pt x="0" y="106136"/>
                </a:lnTo>
                <a:lnTo>
                  <a:pt x="0" y="106136"/>
                </a:lnTo>
                <a:close/>
                <a:moveTo>
                  <a:pt x="106136" y="0"/>
                </a:moveTo>
                <a:lnTo>
                  <a:pt x="11117036" y="0"/>
                </a:lnTo>
                <a:cubicBezTo>
                  <a:pt x="11175653" y="0"/>
                  <a:pt x="11223172" y="47519"/>
                  <a:pt x="11223172" y="106136"/>
                </a:cubicBezTo>
                <a:lnTo>
                  <a:pt x="11223171" y="106136"/>
                </a:lnTo>
                <a:cubicBezTo>
                  <a:pt x="11223171" y="164753"/>
                  <a:pt x="11175652" y="212272"/>
                  <a:pt x="11117035" y="212272"/>
                </a:cubicBezTo>
                <a:lnTo>
                  <a:pt x="10361170" y="212272"/>
                </a:lnTo>
                <a:lnTo>
                  <a:pt x="10402478" y="220612"/>
                </a:lnTo>
                <a:cubicBezTo>
                  <a:pt x="10440572" y="236724"/>
                  <a:pt x="10467301" y="274445"/>
                  <a:pt x="10467301" y="318407"/>
                </a:cubicBezTo>
                <a:lnTo>
                  <a:pt x="10467300" y="318407"/>
                </a:lnTo>
                <a:cubicBezTo>
                  <a:pt x="10467300" y="377024"/>
                  <a:pt x="10419781" y="424543"/>
                  <a:pt x="10361164" y="424543"/>
                </a:cubicBezTo>
                <a:lnTo>
                  <a:pt x="9129930" y="424543"/>
                </a:lnTo>
                <a:lnTo>
                  <a:pt x="9162826" y="431185"/>
                </a:lnTo>
                <a:cubicBezTo>
                  <a:pt x="9218013" y="454527"/>
                  <a:pt x="9256736" y="509172"/>
                  <a:pt x="9256736" y="572862"/>
                </a:cubicBezTo>
                <a:lnTo>
                  <a:pt x="9256735" y="572862"/>
                </a:lnTo>
                <a:cubicBezTo>
                  <a:pt x="9256735" y="657782"/>
                  <a:pt x="9187894" y="726623"/>
                  <a:pt x="9102974" y="726623"/>
                </a:cubicBezTo>
                <a:lnTo>
                  <a:pt x="1598496" y="726622"/>
                </a:lnTo>
                <a:cubicBezTo>
                  <a:pt x="1534806" y="726622"/>
                  <a:pt x="1480161" y="687899"/>
                  <a:pt x="1456818" y="632712"/>
                </a:cubicBezTo>
                <a:lnTo>
                  <a:pt x="1444735" y="572862"/>
                </a:lnTo>
                <a:lnTo>
                  <a:pt x="1456818" y="513011"/>
                </a:lnTo>
                <a:cubicBezTo>
                  <a:pt x="1472380" y="476220"/>
                  <a:pt x="1501854" y="446746"/>
                  <a:pt x="1538645" y="431185"/>
                </a:cubicBezTo>
                <a:lnTo>
                  <a:pt x="1571545" y="424542"/>
                </a:lnTo>
                <a:lnTo>
                  <a:pt x="601436" y="424542"/>
                </a:lnTo>
                <a:cubicBezTo>
                  <a:pt x="557474" y="424542"/>
                  <a:pt x="519753" y="397813"/>
                  <a:pt x="503641" y="359719"/>
                </a:cubicBezTo>
                <a:lnTo>
                  <a:pt x="495301" y="318407"/>
                </a:lnTo>
                <a:lnTo>
                  <a:pt x="503641" y="277094"/>
                </a:lnTo>
                <a:cubicBezTo>
                  <a:pt x="514383" y="251699"/>
                  <a:pt x="534728" y="231354"/>
                  <a:pt x="560123" y="220612"/>
                </a:cubicBezTo>
                <a:lnTo>
                  <a:pt x="601436" y="212271"/>
                </a:lnTo>
                <a:lnTo>
                  <a:pt x="106136" y="212271"/>
                </a:lnTo>
                <a:cubicBezTo>
                  <a:pt x="62174" y="212271"/>
                  <a:pt x="24453" y="185542"/>
                  <a:pt x="8341" y="147448"/>
                </a:cubicBezTo>
                <a:lnTo>
                  <a:pt x="0" y="106136"/>
                </a:lnTo>
                <a:lnTo>
                  <a:pt x="8341" y="64823"/>
                </a:lnTo>
                <a:cubicBezTo>
                  <a:pt x="24453" y="26730"/>
                  <a:pt x="62174" y="0"/>
                  <a:pt x="10613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1378362" y="103876"/>
            <a:ext cx="67115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온라인보수교육 교육 이수 방법</a:t>
            </a:r>
            <a:endParaRPr lang="en-US" altLang="ko-KR" sz="36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" name="타원 9"/>
          <p:cNvSpPr/>
          <p:nvPr/>
        </p:nvSpPr>
        <p:spPr>
          <a:xfrm>
            <a:off x="762301" y="171792"/>
            <a:ext cx="616062" cy="578415"/>
          </a:xfrm>
          <a:prstGeom prst="ellipse">
            <a:avLst/>
          </a:prstGeom>
          <a:solidFill>
            <a:srgbClr val="5097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/>
              <a:t>1.3</a:t>
            </a:r>
            <a:endParaRPr lang="ko-KR" altLang="en-US" sz="1400" b="1" dirty="0"/>
          </a:p>
        </p:txBody>
      </p:sp>
      <p:sp>
        <p:nvSpPr>
          <p:cNvPr id="11" name="타원 10"/>
          <p:cNvSpPr/>
          <p:nvPr/>
        </p:nvSpPr>
        <p:spPr>
          <a:xfrm>
            <a:off x="1023287" y="232753"/>
            <a:ext cx="54000" cy="5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" name="직선 연결선 12"/>
          <p:cNvCxnSpPr/>
          <p:nvPr/>
        </p:nvCxnSpPr>
        <p:spPr>
          <a:xfrm>
            <a:off x="1042337" y="0"/>
            <a:ext cx="0" cy="259753"/>
          </a:xfrm>
          <a:prstGeom prst="line">
            <a:avLst/>
          </a:prstGeom>
          <a:ln>
            <a:gradFill>
              <a:gsLst>
                <a:gs pos="68000">
                  <a:schemeClr val="accent1">
                    <a:lumMod val="5000"/>
                    <a:lumOff val="95000"/>
                  </a:schemeClr>
                </a:gs>
                <a:gs pos="67000">
                  <a:srgbClr val="5097C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6" descr="C-NH-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75010"/>
            <a:ext cx="1478693" cy="382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12"/>
          <p:cNvSpPr txBox="1"/>
          <p:nvPr/>
        </p:nvSpPr>
        <p:spPr>
          <a:xfrm>
            <a:off x="6425930" y="1130463"/>
            <a:ext cx="4699413" cy="2159897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0"/>
            <a:r>
              <a:rPr lang="en-US" altLang="ko-KR" sz="2000" b="1" dirty="0">
                <a:solidFill>
                  <a:srgbClr val="5097CF"/>
                </a:solidFill>
                <a:latin typeface="+mj-lt"/>
              </a:rPr>
              <a:t>①</a:t>
            </a:r>
            <a:r>
              <a:rPr lang="en-US" altLang="ko-KR" sz="2000" b="1" dirty="0" smtClean="0">
                <a:solidFill>
                  <a:srgbClr val="5097CF"/>
                </a:solidFill>
                <a:latin typeface="+mj-lt"/>
              </a:rPr>
              <a:t> </a:t>
            </a:r>
            <a:r>
              <a:rPr lang="en-US" altLang="ko-KR" sz="2000" b="1" dirty="0" smtClean="0"/>
              <a:t>“</a:t>
            </a:r>
            <a:r>
              <a:rPr lang="ko-KR" altLang="en-US" sz="2000" b="1" dirty="0" err="1" smtClean="0"/>
              <a:t>축산법규</a:t>
            </a:r>
            <a:r>
              <a:rPr lang="ko-KR" altLang="en-US" sz="2000" b="1" dirty="0" smtClean="0"/>
              <a:t> 및 축산차량등록제</a:t>
            </a:r>
            <a:r>
              <a:rPr lang="en-US" altLang="ko-KR" sz="2000" b="1" dirty="0" smtClean="0"/>
              <a:t>“</a:t>
            </a:r>
          </a:p>
          <a:p>
            <a:pPr latinLnBrk="0"/>
            <a:r>
              <a:rPr lang="en-US" altLang="ko-KR" sz="2000" b="1" dirty="0"/>
              <a:t> </a:t>
            </a:r>
            <a:r>
              <a:rPr lang="en-US" altLang="ko-KR" sz="2000" b="1" dirty="0" smtClean="0"/>
              <a:t>   </a:t>
            </a:r>
            <a:r>
              <a:rPr lang="ko-KR" altLang="en-US" sz="2000" b="1" dirty="0" smtClean="0"/>
              <a:t>과목명 클릭</a:t>
            </a:r>
            <a:endParaRPr lang="en-US" altLang="ko-KR" sz="2000" b="1" dirty="0" smtClean="0"/>
          </a:p>
          <a:p>
            <a:pPr latinLnBrk="0"/>
            <a:endParaRPr lang="en-US" altLang="ko-KR" sz="2000" b="1" dirty="0"/>
          </a:p>
          <a:p>
            <a:pPr latinLnBrk="0"/>
            <a:r>
              <a:rPr lang="en-US" altLang="ko-KR" sz="2000" b="1" dirty="0" smtClean="0"/>
              <a:t>   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※ 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최초 학습 시 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1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회 인증이 필요하며</a:t>
            </a:r>
            <a:endParaRPr lang="en-US" altLang="ko-KR" sz="2000" b="1" dirty="0" smtClean="0">
              <a:solidFill>
                <a:srgbClr val="FF0000"/>
              </a:solidFill>
            </a:endParaRPr>
          </a:p>
          <a:p>
            <a:pPr latinLnBrk="0"/>
            <a:r>
              <a:rPr lang="en-US" altLang="ko-KR" sz="2000" b="1" dirty="0">
                <a:solidFill>
                  <a:srgbClr val="FF0000"/>
                </a:solidFill>
              </a:rPr>
              <a:t> 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     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인증 완료 후에는 바로 학습 시작</a:t>
            </a:r>
            <a:endParaRPr lang="en-US" altLang="ko-KR" sz="2000" b="1" dirty="0" smtClean="0">
              <a:solidFill>
                <a:srgbClr val="FF0000"/>
              </a:solidFill>
            </a:endParaRPr>
          </a:p>
          <a:p>
            <a:pPr latinLnBrk="0"/>
            <a:r>
              <a:rPr lang="en-US" altLang="ko-KR" sz="2000" b="1" dirty="0">
                <a:solidFill>
                  <a:srgbClr val="FF0000"/>
                </a:solidFill>
              </a:rPr>
              <a:t> 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     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가능</a:t>
            </a:r>
            <a:endParaRPr lang="ko-KR" altLang="en-US" sz="2000" dirty="0">
              <a:solidFill>
                <a:srgbClr val="FF0000"/>
              </a:solidFill>
            </a:endParaRPr>
          </a:p>
          <a:p>
            <a:pPr latinLnBrk="0"/>
            <a:endParaRPr lang="ko-KR" altLang="en-US" sz="2000" dirty="0"/>
          </a:p>
          <a:p>
            <a:pPr>
              <a:lnSpc>
                <a:spcPct val="150000"/>
              </a:lnSpc>
            </a:pPr>
            <a:endParaRPr lang="en-US" altLang="ko-KR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841091" y="6127584"/>
            <a:ext cx="6172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altLang="ko-KR" sz="3600" b="1" dirty="0">
              <a:solidFill>
                <a:prstClr val="black">
                  <a:lumMod val="75000"/>
                  <a:lumOff val="25000"/>
                </a:prstClr>
              </a:solidFill>
              <a:latin typeface="+mj-ea"/>
              <a:ea typeface="+mj-ea"/>
            </a:endParaRPr>
          </a:p>
        </p:txBody>
      </p:sp>
      <p:pic>
        <p:nvPicPr>
          <p:cNvPr id="25" name="_x412266152" descr="EMB000020f8016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301" y="890387"/>
            <a:ext cx="5406453" cy="3828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_x413480680" descr="EMB000020f8017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717" y="4736843"/>
            <a:ext cx="5287554" cy="1274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그룹 22"/>
          <p:cNvGrpSpPr/>
          <p:nvPr/>
        </p:nvGrpSpPr>
        <p:grpSpPr>
          <a:xfrm>
            <a:off x="1340716" y="5578637"/>
            <a:ext cx="9784627" cy="923809"/>
            <a:chOff x="1340716" y="5578637"/>
            <a:chExt cx="9784627" cy="923809"/>
          </a:xfrm>
        </p:grpSpPr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89143" y="5578637"/>
              <a:ext cx="636200" cy="636200"/>
            </a:xfrm>
            <a:prstGeom prst="rect">
              <a:avLst/>
            </a:prstGeom>
          </p:spPr>
        </p:pic>
        <p:pic>
          <p:nvPicPr>
            <p:cNvPr id="16" name="그림 1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67507" y="6108701"/>
              <a:ext cx="306845" cy="306845"/>
            </a:xfrm>
            <a:prstGeom prst="rect">
              <a:avLst/>
            </a:prstGeom>
          </p:spPr>
        </p:pic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98736" y="5916614"/>
              <a:ext cx="409527" cy="409527"/>
            </a:xfrm>
            <a:prstGeom prst="rect">
              <a:avLst/>
            </a:prstGeom>
          </p:spPr>
        </p:pic>
        <p:pic>
          <p:nvPicPr>
            <p:cNvPr id="19" name="그림 1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7604" y="5916614"/>
              <a:ext cx="384174" cy="384174"/>
            </a:xfrm>
            <a:prstGeom prst="rect">
              <a:avLst/>
            </a:prstGeom>
          </p:spPr>
        </p:pic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6989" y="5638799"/>
              <a:ext cx="676275" cy="676275"/>
            </a:xfrm>
            <a:prstGeom prst="rect">
              <a:avLst/>
            </a:prstGeom>
          </p:spPr>
        </p:pic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6813" y="5724377"/>
              <a:ext cx="599454" cy="599454"/>
            </a:xfrm>
            <a:prstGeom prst="rect">
              <a:avLst/>
            </a:prstGeom>
          </p:spPr>
        </p:pic>
        <p:pic>
          <p:nvPicPr>
            <p:cNvPr id="21" name="그림 20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5281" y="6207872"/>
              <a:ext cx="294574" cy="294574"/>
            </a:xfrm>
            <a:prstGeom prst="rect">
              <a:avLst/>
            </a:prstGeom>
          </p:spPr>
        </p:pic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0716" y="6044293"/>
              <a:ext cx="365252" cy="365252"/>
            </a:xfrm>
            <a:prstGeom prst="rect">
              <a:avLst/>
            </a:prstGeom>
          </p:spPr>
        </p:pic>
      </p:grpSp>
      <p:sp>
        <p:nvSpPr>
          <p:cNvPr id="30" name="_x413506888"/>
          <p:cNvSpPr>
            <a:spLocks noChangeArrowheads="1"/>
          </p:cNvSpPr>
          <p:nvPr/>
        </p:nvSpPr>
        <p:spPr bwMode="auto">
          <a:xfrm>
            <a:off x="1842640" y="3421144"/>
            <a:ext cx="1141860" cy="331789"/>
          </a:xfrm>
          <a:prstGeom prst="rect">
            <a:avLst/>
          </a:prstGeom>
          <a:noFill/>
          <a:ln w="25146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3779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자유형 23"/>
          <p:cNvSpPr/>
          <p:nvPr/>
        </p:nvSpPr>
        <p:spPr>
          <a:xfrm>
            <a:off x="199245" y="4858439"/>
            <a:ext cx="2282942" cy="511065"/>
          </a:xfrm>
          <a:custGeom>
            <a:avLst/>
            <a:gdLst>
              <a:gd name="connsiteX0" fmla="*/ 130629 w 2282942"/>
              <a:gd name="connsiteY0" fmla="*/ 0 h 511065"/>
              <a:gd name="connsiteX1" fmla="*/ 1968381 w 2282942"/>
              <a:gd name="connsiteY1" fmla="*/ 0 h 511065"/>
              <a:gd name="connsiteX2" fmla="*/ 2099010 w 2282942"/>
              <a:gd name="connsiteY2" fmla="*/ 130629 h 511065"/>
              <a:gd name="connsiteX3" fmla="*/ 2060750 w 2282942"/>
              <a:gd name="connsiteY3" fmla="*/ 222998 h 511065"/>
              <a:gd name="connsiteX4" fmla="*/ 2020986 w 2282942"/>
              <a:gd name="connsiteY4" fmla="*/ 249807 h 511065"/>
              <a:gd name="connsiteX5" fmla="*/ 2152313 w 2282942"/>
              <a:gd name="connsiteY5" fmla="*/ 249807 h 511065"/>
              <a:gd name="connsiteX6" fmla="*/ 2282942 w 2282942"/>
              <a:gd name="connsiteY6" fmla="*/ 380436 h 511065"/>
              <a:gd name="connsiteX7" fmla="*/ 2152313 w 2282942"/>
              <a:gd name="connsiteY7" fmla="*/ 511065 h 511065"/>
              <a:gd name="connsiteX8" fmla="*/ 314561 w 2282942"/>
              <a:gd name="connsiteY8" fmla="*/ 511065 h 511065"/>
              <a:gd name="connsiteX9" fmla="*/ 183932 w 2282942"/>
              <a:gd name="connsiteY9" fmla="*/ 380436 h 511065"/>
              <a:gd name="connsiteX10" fmla="*/ 222193 w 2282942"/>
              <a:gd name="connsiteY10" fmla="*/ 288068 h 511065"/>
              <a:gd name="connsiteX11" fmla="*/ 261956 w 2282942"/>
              <a:gd name="connsiteY11" fmla="*/ 261258 h 511065"/>
              <a:gd name="connsiteX12" fmla="*/ 130629 w 2282942"/>
              <a:gd name="connsiteY12" fmla="*/ 261258 h 511065"/>
              <a:gd name="connsiteX13" fmla="*/ 0 w 2282942"/>
              <a:gd name="connsiteY13" fmla="*/ 130629 h 511065"/>
              <a:gd name="connsiteX14" fmla="*/ 130629 w 2282942"/>
              <a:gd name="connsiteY14" fmla="*/ 0 h 511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282942" h="511065">
                <a:moveTo>
                  <a:pt x="130629" y="0"/>
                </a:moveTo>
                <a:lnTo>
                  <a:pt x="1968381" y="0"/>
                </a:lnTo>
                <a:cubicBezTo>
                  <a:pt x="2040525" y="0"/>
                  <a:pt x="2099010" y="58485"/>
                  <a:pt x="2099010" y="130629"/>
                </a:cubicBezTo>
                <a:cubicBezTo>
                  <a:pt x="2099010" y="166701"/>
                  <a:pt x="2084389" y="199358"/>
                  <a:pt x="2060750" y="222998"/>
                </a:cubicBezTo>
                <a:lnTo>
                  <a:pt x="2020986" y="249807"/>
                </a:lnTo>
                <a:lnTo>
                  <a:pt x="2152313" y="249807"/>
                </a:lnTo>
                <a:cubicBezTo>
                  <a:pt x="2224457" y="249807"/>
                  <a:pt x="2282942" y="308292"/>
                  <a:pt x="2282942" y="380436"/>
                </a:cubicBezTo>
                <a:cubicBezTo>
                  <a:pt x="2282942" y="452580"/>
                  <a:pt x="2224457" y="511065"/>
                  <a:pt x="2152313" y="511065"/>
                </a:cubicBezTo>
                <a:lnTo>
                  <a:pt x="314561" y="511065"/>
                </a:lnTo>
                <a:cubicBezTo>
                  <a:pt x="242417" y="511065"/>
                  <a:pt x="183932" y="452580"/>
                  <a:pt x="183932" y="380436"/>
                </a:cubicBezTo>
                <a:cubicBezTo>
                  <a:pt x="183932" y="344364"/>
                  <a:pt x="198553" y="311707"/>
                  <a:pt x="222193" y="288068"/>
                </a:cubicBezTo>
                <a:lnTo>
                  <a:pt x="261956" y="261258"/>
                </a:lnTo>
                <a:lnTo>
                  <a:pt x="130629" y="261258"/>
                </a:lnTo>
                <a:cubicBezTo>
                  <a:pt x="58485" y="261258"/>
                  <a:pt x="0" y="202773"/>
                  <a:pt x="0" y="130629"/>
                </a:cubicBezTo>
                <a:cubicBezTo>
                  <a:pt x="0" y="58485"/>
                  <a:pt x="58485" y="0"/>
                  <a:pt x="130629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740228" y="856343"/>
            <a:ext cx="10813143" cy="525235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자유형 13"/>
          <p:cNvSpPr/>
          <p:nvPr/>
        </p:nvSpPr>
        <p:spPr>
          <a:xfrm>
            <a:off x="483052" y="6112329"/>
            <a:ext cx="11223172" cy="644072"/>
          </a:xfrm>
          <a:custGeom>
            <a:avLst/>
            <a:gdLst>
              <a:gd name="connsiteX0" fmla="*/ 1444735 w 11223172"/>
              <a:gd name="connsiteY0" fmla="*/ 572861 h 726623"/>
              <a:gd name="connsiteX1" fmla="*/ 1444735 w 11223172"/>
              <a:gd name="connsiteY1" fmla="*/ 572862 h 726623"/>
              <a:gd name="connsiteX2" fmla="*/ 1444735 w 11223172"/>
              <a:gd name="connsiteY2" fmla="*/ 572862 h 726623"/>
              <a:gd name="connsiteX3" fmla="*/ 495300 w 11223172"/>
              <a:gd name="connsiteY3" fmla="*/ 318406 h 726623"/>
              <a:gd name="connsiteX4" fmla="*/ 495301 w 11223172"/>
              <a:gd name="connsiteY4" fmla="*/ 318407 h 726623"/>
              <a:gd name="connsiteX5" fmla="*/ 495300 w 11223172"/>
              <a:gd name="connsiteY5" fmla="*/ 318407 h 726623"/>
              <a:gd name="connsiteX6" fmla="*/ 0 w 11223172"/>
              <a:gd name="connsiteY6" fmla="*/ 106135 h 726623"/>
              <a:gd name="connsiteX7" fmla="*/ 0 w 11223172"/>
              <a:gd name="connsiteY7" fmla="*/ 106136 h 726623"/>
              <a:gd name="connsiteX8" fmla="*/ 0 w 11223172"/>
              <a:gd name="connsiteY8" fmla="*/ 106136 h 726623"/>
              <a:gd name="connsiteX9" fmla="*/ 106136 w 11223172"/>
              <a:gd name="connsiteY9" fmla="*/ 0 h 726623"/>
              <a:gd name="connsiteX10" fmla="*/ 11117036 w 11223172"/>
              <a:gd name="connsiteY10" fmla="*/ 0 h 726623"/>
              <a:gd name="connsiteX11" fmla="*/ 11223172 w 11223172"/>
              <a:gd name="connsiteY11" fmla="*/ 106136 h 726623"/>
              <a:gd name="connsiteX12" fmla="*/ 11223171 w 11223172"/>
              <a:gd name="connsiteY12" fmla="*/ 106136 h 726623"/>
              <a:gd name="connsiteX13" fmla="*/ 11117035 w 11223172"/>
              <a:gd name="connsiteY13" fmla="*/ 212272 h 726623"/>
              <a:gd name="connsiteX14" fmla="*/ 10361170 w 11223172"/>
              <a:gd name="connsiteY14" fmla="*/ 212272 h 726623"/>
              <a:gd name="connsiteX15" fmla="*/ 10402478 w 11223172"/>
              <a:gd name="connsiteY15" fmla="*/ 220612 h 726623"/>
              <a:gd name="connsiteX16" fmla="*/ 10467301 w 11223172"/>
              <a:gd name="connsiteY16" fmla="*/ 318407 h 726623"/>
              <a:gd name="connsiteX17" fmla="*/ 10467300 w 11223172"/>
              <a:gd name="connsiteY17" fmla="*/ 318407 h 726623"/>
              <a:gd name="connsiteX18" fmla="*/ 10361164 w 11223172"/>
              <a:gd name="connsiteY18" fmla="*/ 424543 h 726623"/>
              <a:gd name="connsiteX19" fmla="*/ 9129930 w 11223172"/>
              <a:gd name="connsiteY19" fmla="*/ 424543 h 726623"/>
              <a:gd name="connsiteX20" fmla="*/ 9162826 w 11223172"/>
              <a:gd name="connsiteY20" fmla="*/ 431185 h 726623"/>
              <a:gd name="connsiteX21" fmla="*/ 9256736 w 11223172"/>
              <a:gd name="connsiteY21" fmla="*/ 572862 h 726623"/>
              <a:gd name="connsiteX22" fmla="*/ 9256735 w 11223172"/>
              <a:gd name="connsiteY22" fmla="*/ 572862 h 726623"/>
              <a:gd name="connsiteX23" fmla="*/ 9102974 w 11223172"/>
              <a:gd name="connsiteY23" fmla="*/ 726623 h 726623"/>
              <a:gd name="connsiteX24" fmla="*/ 1598496 w 11223172"/>
              <a:gd name="connsiteY24" fmla="*/ 726622 h 726623"/>
              <a:gd name="connsiteX25" fmla="*/ 1456818 w 11223172"/>
              <a:gd name="connsiteY25" fmla="*/ 632712 h 726623"/>
              <a:gd name="connsiteX26" fmla="*/ 1444735 w 11223172"/>
              <a:gd name="connsiteY26" fmla="*/ 572862 h 726623"/>
              <a:gd name="connsiteX27" fmla="*/ 1456818 w 11223172"/>
              <a:gd name="connsiteY27" fmla="*/ 513011 h 726623"/>
              <a:gd name="connsiteX28" fmla="*/ 1538645 w 11223172"/>
              <a:gd name="connsiteY28" fmla="*/ 431185 h 726623"/>
              <a:gd name="connsiteX29" fmla="*/ 1571545 w 11223172"/>
              <a:gd name="connsiteY29" fmla="*/ 424542 h 726623"/>
              <a:gd name="connsiteX30" fmla="*/ 601436 w 11223172"/>
              <a:gd name="connsiteY30" fmla="*/ 424542 h 726623"/>
              <a:gd name="connsiteX31" fmla="*/ 503641 w 11223172"/>
              <a:gd name="connsiteY31" fmla="*/ 359719 h 726623"/>
              <a:gd name="connsiteX32" fmla="*/ 495301 w 11223172"/>
              <a:gd name="connsiteY32" fmla="*/ 318407 h 726623"/>
              <a:gd name="connsiteX33" fmla="*/ 503641 w 11223172"/>
              <a:gd name="connsiteY33" fmla="*/ 277094 h 726623"/>
              <a:gd name="connsiteX34" fmla="*/ 560123 w 11223172"/>
              <a:gd name="connsiteY34" fmla="*/ 220612 h 726623"/>
              <a:gd name="connsiteX35" fmla="*/ 601436 w 11223172"/>
              <a:gd name="connsiteY35" fmla="*/ 212271 h 726623"/>
              <a:gd name="connsiteX36" fmla="*/ 106136 w 11223172"/>
              <a:gd name="connsiteY36" fmla="*/ 212271 h 726623"/>
              <a:gd name="connsiteX37" fmla="*/ 8341 w 11223172"/>
              <a:gd name="connsiteY37" fmla="*/ 147448 h 726623"/>
              <a:gd name="connsiteX38" fmla="*/ 0 w 11223172"/>
              <a:gd name="connsiteY38" fmla="*/ 106136 h 726623"/>
              <a:gd name="connsiteX39" fmla="*/ 8341 w 11223172"/>
              <a:gd name="connsiteY39" fmla="*/ 64823 h 726623"/>
              <a:gd name="connsiteX40" fmla="*/ 106136 w 11223172"/>
              <a:gd name="connsiteY40" fmla="*/ 0 h 726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1223172" h="726623">
                <a:moveTo>
                  <a:pt x="1444735" y="572861"/>
                </a:moveTo>
                <a:lnTo>
                  <a:pt x="1444735" y="572862"/>
                </a:lnTo>
                <a:lnTo>
                  <a:pt x="1444735" y="572862"/>
                </a:lnTo>
                <a:close/>
                <a:moveTo>
                  <a:pt x="495300" y="318406"/>
                </a:moveTo>
                <a:lnTo>
                  <a:pt x="495301" y="318407"/>
                </a:lnTo>
                <a:lnTo>
                  <a:pt x="495300" y="318407"/>
                </a:lnTo>
                <a:close/>
                <a:moveTo>
                  <a:pt x="0" y="106135"/>
                </a:moveTo>
                <a:lnTo>
                  <a:pt x="0" y="106136"/>
                </a:lnTo>
                <a:lnTo>
                  <a:pt x="0" y="106136"/>
                </a:lnTo>
                <a:close/>
                <a:moveTo>
                  <a:pt x="106136" y="0"/>
                </a:moveTo>
                <a:lnTo>
                  <a:pt x="11117036" y="0"/>
                </a:lnTo>
                <a:cubicBezTo>
                  <a:pt x="11175653" y="0"/>
                  <a:pt x="11223172" y="47519"/>
                  <a:pt x="11223172" y="106136"/>
                </a:cubicBezTo>
                <a:lnTo>
                  <a:pt x="11223171" y="106136"/>
                </a:lnTo>
                <a:cubicBezTo>
                  <a:pt x="11223171" y="164753"/>
                  <a:pt x="11175652" y="212272"/>
                  <a:pt x="11117035" y="212272"/>
                </a:cubicBezTo>
                <a:lnTo>
                  <a:pt x="10361170" y="212272"/>
                </a:lnTo>
                <a:lnTo>
                  <a:pt x="10402478" y="220612"/>
                </a:lnTo>
                <a:cubicBezTo>
                  <a:pt x="10440572" y="236724"/>
                  <a:pt x="10467301" y="274445"/>
                  <a:pt x="10467301" y="318407"/>
                </a:cubicBezTo>
                <a:lnTo>
                  <a:pt x="10467300" y="318407"/>
                </a:lnTo>
                <a:cubicBezTo>
                  <a:pt x="10467300" y="377024"/>
                  <a:pt x="10419781" y="424543"/>
                  <a:pt x="10361164" y="424543"/>
                </a:cubicBezTo>
                <a:lnTo>
                  <a:pt x="9129930" y="424543"/>
                </a:lnTo>
                <a:lnTo>
                  <a:pt x="9162826" y="431185"/>
                </a:lnTo>
                <a:cubicBezTo>
                  <a:pt x="9218013" y="454527"/>
                  <a:pt x="9256736" y="509172"/>
                  <a:pt x="9256736" y="572862"/>
                </a:cubicBezTo>
                <a:lnTo>
                  <a:pt x="9256735" y="572862"/>
                </a:lnTo>
                <a:cubicBezTo>
                  <a:pt x="9256735" y="657782"/>
                  <a:pt x="9187894" y="726623"/>
                  <a:pt x="9102974" y="726623"/>
                </a:cubicBezTo>
                <a:lnTo>
                  <a:pt x="1598496" y="726622"/>
                </a:lnTo>
                <a:cubicBezTo>
                  <a:pt x="1534806" y="726622"/>
                  <a:pt x="1480161" y="687899"/>
                  <a:pt x="1456818" y="632712"/>
                </a:cubicBezTo>
                <a:lnTo>
                  <a:pt x="1444735" y="572862"/>
                </a:lnTo>
                <a:lnTo>
                  <a:pt x="1456818" y="513011"/>
                </a:lnTo>
                <a:cubicBezTo>
                  <a:pt x="1472380" y="476220"/>
                  <a:pt x="1501854" y="446746"/>
                  <a:pt x="1538645" y="431185"/>
                </a:cubicBezTo>
                <a:lnTo>
                  <a:pt x="1571545" y="424542"/>
                </a:lnTo>
                <a:lnTo>
                  <a:pt x="601436" y="424542"/>
                </a:lnTo>
                <a:cubicBezTo>
                  <a:pt x="557474" y="424542"/>
                  <a:pt x="519753" y="397813"/>
                  <a:pt x="503641" y="359719"/>
                </a:cubicBezTo>
                <a:lnTo>
                  <a:pt x="495301" y="318407"/>
                </a:lnTo>
                <a:lnTo>
                  <a:pt x="503641" y="277094"/>
                </a:lnTo>
                <a:cubicBezTo>
                  <a:pt x="514383" y="251699"/>
                  <a:pt x="534728" y="231354"/>
                  <a:pt x="560123" y="220612"/>
                </a:cubicBezTo>
                <a:lnTo>
                  <a:pt x="601436" y="212271"/>
                </a:lnTo>
                <a:lnTo>
                  <a:pt x="106136" y="212271"/>
                </a:lnTo>
                <a:cubicBezTo>
                  <a:pt x="62174" y="212271"/>
                  <a:pt x="24453" y="185542"/>
                  <a:pt x="8341" y="147448"/>
                </a:cubicBezTo>
                <a:lnTo>
                  <a:pt x="0" y="106136"/>
                </a:lnTo>
                <a:lnTo>
                  <a:pt x="8341" y="64823"/>
                </a:lnTo>
                <a:cubicBezTo>
                  <a:pt x="24453" y="26730"/>
                  <a:pt x="62174" y="0"/>
                  <a:pt x="10613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1378362" y="103876"/>
            <a:ext cx="67115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온라인보수교육 교육 이수 방법</a:t>
            </a:r>
            <a:endParaRPr lang="en-US" altLang="ko-KR" sz="36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" name="타원 9"/>
          <p:cNvSpPr/>
          <p:nvPr/>
        </p:nvSpPr>
        <p:spPr>
          <a:xfrm>
            <a:off x="762301" y="171792"/>
            <a:ext cx="616062" cy="578415"/>
          </a:xfrm>
          <a:prstGeom prst="ellipse">
            <a:avLst/>
          </a:prstGeom>
          <a:solidFill>
            <a:srgbClr val="5097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/>
              <a:t>1.3</a:t>
            </a:r>
            <a:endParaRPr lang="ko-KR" altLang="en-US" sz="1400" b="1" dirty="0"/>
          </a:p>
        </p:txBody>
      </p:sp>
      <p:sp>
        <p:nvSpPr>
          <p:cNvPr id="11" name="타원 10"/>
          <p:cNvSpPr/>
          <p:nvPr/>
        </p:nvSpPr>
        <p:spPr>
          <a:xfrm>
            <a:off x="1023287" y="232753"/>
            <a:ext cx="54000" cy="5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" name="직선 연결선 12"/>
          <p:cNvCxnSpPr/>
          <p:nvPr/>
        </p:nvCxnSpPr>
        <p:spPr>
          <a:xfrm>
            <a:off x="1042337" y="0"/>
            <a:ext cx="0" cy="259753"/>
          </a:xfrm>
          <a:prstGeom prst="line">
            <a:avLst/>
          </a:prstGeom>
          <a:ln>
            <a:gradFill>
              <a:gsLst>
                <a:gs pos="68000">
                  <a:schemeClr val="accent1">
                    <a:lumMod val="5000"/>
                    <a:lumOff val="95000"/>
                  </a:schemeClr>
                </a:gs>
                <a:gs pos="67000">
                  <a:srgbClr val="5097C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6" descr="C-NH-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75010"/>
            <a:ext cx="1478693" cy="382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12"/>
          <p:cNvSpPr txBox="1"/>
          <p:nvPr/>
        </p:nvSpPr>
        <p:spPr>
          <a:xfrm>
            <a:off x="6425930" y="1130463"/>
            <a:ext cx="4699413" cy="2159897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0"/>
            <a:r>
              <a:rPr lang="en-US" altLang="ko-KR" sz="2000" b="1" dirty="0" smtClean="0">
                <a:solidFill>
                  <a:srgbClr val="5097CF"/>
                </a:solidFill>
                <a:latin typeface="+mj-lt"/>
              </a:rPr>
              <a:t>② </a:t>
            </a:r>
            <a:r>
              <a:rPr lang="en-US" altLang="ko-KR" sz="2000" b="1" dirty="0" smtClean="0"/>
              <a:t>“</a:t>
            </a:r>
            <a:r>
              <a:rPr lang="ko-KR" altLang="en-US" sz="2000" b="1" dirty="0" err="1" smtClean="0"/>
              <a:t>학습시작</a:t>
            </a:r>
            <a:r>
              <a:rPr lang="en-US" altLang="ko-KR" sz="2000" b="1" dirty="0" smtClean="0"/>
              <a:t>“ </a:t>
            </a:r>
            <a:r>
              <a:rPr lang="ko-KR" altLang="en-US" sz="2000" b="1" dirty="0" smtClean="0"/>
              <a:t>버튼 클릭</a:t>
            </a:r>
            <a:endParaRPr lang="en-US" altLang="ko-KR" sz="2000" b="1" dirty="0" smtClean="0"/>
          </a:p>
          <a:p>
            <a:pPr latinLnBrk="0"/>
            <a:endParaRPr lang="ko-KR" altLang="en-US" sz="2000" dirty="0"/>
          </a:p>
          <a:p>
            <a:pPr>
              <a:lnSpc>
                <a:spcPct val="150000"/>
              </a:lnSpc>
            </a:pPr>
            <a:endParaRPr lang="en-US" altLang="ko-KR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841091" y="6127584"/>
            <a:ext cx="6172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altLang="ko-KR" sz="3600" b="1" dirty="0">
              <a:solidFill>
                <a:prstClr val="black">
                  <a:lumMod val="75000"/>
                  <a:lumOff val="25000"/>
                </a:prstClr>
              </a:solidFill>
              <a:latin typeface="+mj-ea"/>
              <a:ea typeface="+mj-ea"/>
            </a:endParaRPr>
          </a:p>
        </p:txBody>
      </p:sp>
      <p:pic>
        <p:nvPicPr>
          <p:cNvPr id="30" name="_x412263632" descr="EMB000020f801a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150" y="889593"/>
            <a:ext cx="5511904" cy="5128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그룹 22"/>
          <p:cNvGrpSpPr/>
          <p:nvPr/>
        </p:nvGrpSpPr>
        <p:grpSpPr>
          <a:xfrm>
            <a:off x="1340716" y="5578637"/>
            <a:ext cx="9784627" cy="923809"/>
            <a:chOff x="1340716" y="5578637"/>
            <a:chExt cx="9784627" cy="923809"/>
          </a:xfrm>
        </p:grpSpPr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89143" y="5578637"/>
              <a:ext cx="636200" cy="636200"/>
            </a:xfrm>
            <a:prstGeom prst="rect">
              <a:avLst/>
            </a:prstGeom>
          </p:spPr>
        </p:pic>
        <p:pic>
          <p:nvPicPr>
            <p:cNvPr id="16" name="그림 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67507" y="6108701"/>
              <a:ext cx="306845" cy="306845"/>
            </a:xfrm>
            <a:prstGeom prst="rect">
              <a:avLst/>
            </a:prstGeom>
          </p:spPr>
        </p:pic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98736" y="5916614"/>
              <a:ext cx="409527" cy="409527"/>
            </a:xfrm>
            <a:prstGeom prst="rect">
              <a:avLst/>
            </a:prstGeom>
          </p:spPr>
        </p:pic>
        <p:pic>
          <p:nvPicPr>
            <p:cNvPr id="19" name="그림 1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7604" y="5916614"/>
              <a:ext cx="384174" cy="384174"/>
            </a:xfrm>
            <a:prstGeom prst="rect">
              <a:avLst/>
            </a:prstGeom>
          </p:spPr>
        </p:pic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6989" y="5638799"/>
              <a:ext cx="676275" cy="676275"/>
            </a:xfrm>
            <a:prstGeom prst="rect">
              <a:avLst/>
            </a:prstGeom>
          </p:spPr>
        </p:pic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6813" y="5724377"/>
              <a:ext cx="599454" cy="599454"/>
            </a:xfrm>
            <a:prstGeom prst="rect">
              <a:avLst/>
            </a:prstGeom>
          </p:spPr>
        </p:pic>
        <p:pic>
          <p:nvPicPr>
            <p:cNvPr id="21" name="그림 20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5281" y="6207872"/>
              <a:ext cx="294574" cy="294574"/>
            </a:xfrm>
            <a:prstGeom prst="rect">
              <a:avLst/>
            </a:prstGeom>
          </p:spPr>
        </p:pic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0716" y="6044293"/>
              <a:ext cx="365252" cy="365252"/>
            </a:xfrm>
            <a:prstGeom prst="rect">
              <a:avLst/>
            </a:prstGeom>
          </p:spPr>
        </p:pic>
      </p:grpSp>
      <p:sp>
        <p:nvSpPr>
          <p:cNvPr id="31" name="_x413506888"/>
          <p:cNvSpPr>
            <a:spLocks noChangeArrowheads="1"/>
          </p:cNvSpPr>
          <p:nvPr/>
        </p:nvSpPr>
        <p:spPr bwMode="auto">
          <a:xfrm>
            <a:off x="3403600" y="4191000"/>
            <a:ext cx="1003300" cy="336551"/>
          </a:xfrm>
          <a:prstGeom prst="rect">
            <a:avLst/>
          </a:prstGeom>
          <a:noFill/>
          <a:ln w="25146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7736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자유형 23"/>
          <p:cNvSpPr/>
          <p:nvPr/>
        </p:nvSpPr>
        <p:spPr>
          <a:xfrm>
            <a:off x="199245" y="4858439"/>
            <a:ext cx="2282942" cy="511065"/>
          </a:xfrm>
          <a:custGeom>
            <a:avLst/>
            <a:gdLst>
              <a:gd name="connsiteX0" fmla="*/ 130629 w 2282942"/>
              <a:gd name="connsiteY0" fmla="*/ 0 h 511065"/>
              <a:gd name="connsiteX1" fmla="*/ 1968381 w 2282942"/>
              <a:gd name="connsiteY1" fmla="*/ 0 h 511065"/>
              <a:gd name="connsiteX2" fmla="*/ 2099010 w 2282942"/>
              <a:gd name="connsiteY2" fmla="*/ 130629 h 511065"/>
              <a:gd name="connsiteX3" fmla="*/ 2060750 w 2282942"/>
              <a:gd name="connsiteY3" fmla="*/ 222998 h 511065"/>
              <a:gd name="connsiteX4" fmla="*/ 2020986 w 2282942"/>
              <a:gd name="connsiteY4" fmla="*/ 249807 h 511065"/>
              <a:gd name="connsiteX5" fmla="*/ 2152313 w 2282942"/>
              <a:gd name="connsiteY5" fmla="*/ 249807 h 511065"/>
              <a:gd name="connsiteX6" fmla="*/ 2282942 w 2282942"/>
              <a:gd name="connsiteY6" fmla="*/ 380436 h 511065"/>
              <a:gd name="connsiteX7" fmla="*/ 2152313 w 2282942"/>
              <a:gd name="connsiteY7" fmla="*/ 511065 h 511065"/>
              <a:gd name="connsiteX8" fmla="*/ 314561 w 2282942"/>
              <a:gd name="connsiteY8" fmla="*/ 511065 h 511065"/>
              <a:gd name="connsiteX9" fmla="*/ 183932 w 2282942"/>
              <a:gd name="connsiteY9" fmla="*/ 380436 h 511065"/>
              <a:gd name="connsiteX10" fmla="*/ 222193 w 2282942"/>
              <a:gd name="connsiteY10" fmla="*/ 288068 h 511065"/>
              <a:gd name="connsiteX11" fmla="*/ 261956 w 2282942"/>
              <a:gd name="connsiteY11" fmla="*/ 261258 h 511065"/>
              <a:gd name="connsiteX12" fmla="*/ 130629 w 2282942"/>
              <a:gd name="connsiteY12" fmla="*/ 261258 h 511065"/>
              <a:gd name="connsiteX13" fmla="*/ 0 w 2282942"/>
              <a:gd name="connsiteY13" fmla="*/ 130629 h 511065"/>
              <a:gd name="connsiteX14" fmla="*/ 130629 w 2282942"/>
              <a:gd name="connsiteY14" fmla="*/ 0 h 511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282942" h="511065">
                <a:moveTo>
                  <a:pt x="130629" y="0"/>
                </a:moveTo>
                <a:lnTo>
                  <a:pt x="1968381" y="0"/>
                </a:lnTo>
                <a:cubicBezTo>
                  <a:pt x="2040525" y="0"/>
                  <a:pt x="2099010" y="58485"/>
                  <a:pt x="2099010" y="130629"/>
                </a:cubicBezTo>
                <a:cubicBezTo>
                  <a:pt x="2099010" y="166701"/>
                  <a:pt x="2084389" y="199358"/>
                  <a:pt x="2060750" y="222998"/>
                </a:cubicBezTo>
                <a:lnTo>
                  <a:pt x="2020986" y="249807"/>
                </a:lnTo>
                <a:lnTo>
                  <a:pt x="2152313" y="249807"/>
                </a:lnTo>
                <a:cubicBezTo>
                  <a:pt x="2224457" y="249807"/>
                  <a:pt x="2282942" y="308292"/>
                  <a:pt x="2282942" y="380436"/>
                </a:cubicBezTo>
                <a:cubicBezTo>
                  <a:pt x="2282942" y="452580"/>
                  <a:pt x="2224457" y="511065"/>
                  <a:pt x="2152313" y="511065"/>
                </a:cubicBezTo>
                <a:lnTo>
                  <a:pt x="314561" y="511065"/>
                </a:lnTo>
                <a:cubicBezTo>
                  <a:pt x="242417" y="511065"/>
                  <a:pt x="183932" y="452580"/>
                  <a:pt x="183932" y="380436"/>
                </a:cubicBezTo>
                <a:cubicBezTo>
                  <a:pt x="183932" y="344364"/>
                  <a:pt x="198553" y="311707"/>
                  <a:pt x="222193" y="288068"/>
                </a:cubicBezTo>
                <a:lnTo>
                  <a:pt x="261956" y="261258"/>
                </a:lnTo>
                <a:lnTo>
                  <a:pt x="130629" y="261258"/>
                </a:lnTo>
                <a:cubicBezTo>
                  <a:pt x="58485" y="261258"/>
                  <a:pt x="0" y="202773"/>
                  <a:pt x="0" y="130629"/>
                </a:cubicBezTo>
                <a:cubicBezTo>
                  <a:pt x="0" y="58485"/>
                  <a:pt x="58485" y="0"/>
                  <a:pt x="130629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740228" y="856343"/>
            <a:ext cx="10813143" cy="525235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자유형 13"/>
          <p:cNvSpPr/>
          <p:nvPr/>
        </p:nvSpPr>
        <p:spPr>
          <a:xfrm>
            <a:off x="483052" y="6112329"/>
            <a:ext cx="11223172" cy="644072"/>
          </a:xfrm>
          <a:custGeom>
            <a:avLst/>
            <a:gdLst>
              <a:gd name="connsiteX0" fmla="*/ 1444735 w 11223172"/>
              <a:gd name="connsiteY0" fmla="*/ 572861 h 726623"/>
              <a:gd name="connsiteX1" fmla="*/ 1444735 w 11223172"/>
              <a:gd name="connsiteY1" fmla="*/ 572862 h 726623"/>
              <a:gd name="connsiteX2" fmla="*/ 1444735 w 11223172"/>
              <a:gd name="connsiteY2" fmla="*/ 572862 h 726623"/>
              <a:gd name="connsiteX3" fmla="*/ 495300 w 11223172"/>
              <a:gd name="connsiteY3" fmla="*/ 318406 h 726623"/>
              <a:gd name="connsiteX4" fmla="*/ 495301 w 11223172"/>
              <a:gd name="connsiteY4" fmla="*/ 318407 h 726623"/>
              <a:gd name="connsiteX5" fmla="*/ 495300 w 11223172"/>
              <a:gd name="connsiteY5" fmla="*/ 318407 h 726623"/>
              <a:gd name="connsiteX6" fmla="*/ 0 w 11223172"/>
              <a:gd name="connsiteY6" fmla="*/ 106135 h 726623"/>
              <a:gd name="connsiteX7" fmla="*/ 0 w 11223172"/>
              <a:gd name="connsiteY7" fmla="*/ 106136 h 726623"/>
              <a:gd name="connsiteX8" fmla="*/ 0 w 11223172"/>
              <a:gd name="connsiteY8" fmla="*/ 106136 h 726623"/>
              <a:gd name="connsiteX9" fmla="*/ 106136 w 11223172"/>
              <a:gd name="connsiteY9" fmla="*/ 0 h 726623"/>
              <a:gd name="connsiteX10" fmla="*/ 11117036 w 11223172"/>
              <a:gd name="connsiteY10" fmla="*/ 0 h 726623"/>
              <a:gd name="connsiteX11" fmla="*/ 11223172 w 11223172"/>
              <a:gd name="connsiteY11" fmla="*/ 106136 h 726623"/>
              <a:gd name="connsiteX12" fmla="*/ 11223171 w 11223172"/>
              <a:gd name="connsiteY12" fmla="*/ 106136 h 726623"/>
              <a:gd name="connsiteX13" fmla="*/ 11117035 w 11223172"/>
              <a:gd name="connsiteY13" fmla="*/ 212272 h 726623"/>
              <a:gd name="connsiteX14" fmla="*/ 10361170 w 11223172"/>
              <a:gd name="connsiteY14" fmla="*/ 212272 h 726623"/>
              <a:gd name="connsiteX15" fmla="*/ 10402478 w 11223172"/>
              <a:gd name="connsiteY15" fmla="*/ 220612 h 726623"/>
              <a:gd name="connsiteX16" fmla="*/ 10467301 w 11223172"/>
              <a:gd name="connsiteY16" fmla="*/ 318407 h 726623"/>
              <a:gd name="connsiteX17" fmla="*/ 10467300 w 11223172"/>
              <a:gd name="connsiteY17" fmla="*/ 318407 h 726623"/>
              <a:gd name="connsiteX18" fmla="*/ 10361164 w 11223172"/>
              <a:gd name="connsiteY18" fmla="*/ 424543 h 726623"/>
              <a:gd name="connsiteX19" fmla="*/ 9129930 w 11223172"/>
              <a:gd name="connsiteY19" fmla="*/ 424543 h 726623"/>
              <a:gd name="connsiteX20" fmla="*/ 9162826 w 11223172"/>
              <a:gd name="connsiteY20" fmla="*/ 431185 h 726623"/>
              <a:gd name="connsiteX21" fmla="*/ 9256736 w 11223172"/>
              <a:gd name="connsiteY21" fmla="*/ 572862 h 726623"/>
              <a:gd name="connsiteX22" fmla="*/ 9256735 w 11223172"/>
              <a:gd name="connsiteY22" fmla="*/ 572862 h 726623"/>
              <a:gd name="connsiteX23" fmla="*/ 9102974 w 11223172"/>
              <a:gd name="connsiteY23" fmla="*/ 726623 h 726623"/>
              <a:gd name="connsiteX24" fmla="*/ 1598496 w 11223172"/>
              <a:gd name="connsiteY24" fmla="*/ 726622 h 726623"/>
              <a:gd name="connsiteX25" fmla="*/ 1456818 w 11223172"/>
              <a:gd name="connsiteY25" fmla="*/ 632712 h 726623"/>
              <a:gd name="connsiteX26" fmla="*/ 1444735 w 11223172"/>
              <a:gd name="connsiteY26" fmla="*/ 572862 h 726623"/>
              <a:gd name="connsiteX27" fmla="*/ 1456818 w 11223172"/>
              <a:gd name="connsiteY27" fmla="*/ 513011 h 726623"/>
              <a:gd name="connsiteX28" fmla="*/ 1538645 w 11223172"/>
              <a:gd name="connsiteY28" fmla="*/ 431185 h 726623"/>
              <a:gd name="connsiteX29" fmla="*/ 1571545 w 11223172"/>
              <a:gd name="connsiteY29" fmla="*/ 424542 h 726623"/>
              <a:gd name="connsiteX30" fmla="*/ 601436 w 11223172"/>
              <a:gd name="connsiteY30" fmla="*/ 424542 h 726623"/>
              <a:gd name="connsiteX31" fmla="*/ 503641 w 11223172"/>
              <a:gd name="connsiteY31" fmla="*/ 359719 h 726623"/>
              <a:gd name="connsiteX32" fmla="*/ 495301 w 11223172"/>
              <a:gd name="connsiteY32" fmla="*/ 318407 h 726623"/>
              <a:gd name="connsiteX33" fmla="*/ 503641 w 11223172"/>
              <a:gd name="connsiteY33" fmla="*/ 277094 h 726623"/>
              <a:gd name="connsiteX34" fmla="*/ 560123 w 11223172"/>
              <a:gd name="connsiteY34" fmla="*/ 220612 h 726623"/>
              <a:gd name="connsiteX35" fmla="*/ 601436 w 11223172"/>
              <a:gd name="connsiteY35" fmla="*/ 212271 h 726623"/>
              <a:gd name="connsiteX36" fmla="*/ 106136 w 11223172"/>
              <a:gd name="connsiteY36" fmla="*/ 212271 h 726623"/>
              <a:gd name="connsiteX37" fmla="*/ 8341 w 11223172"/>
              <a:gd name="connsiteY37" fmla="*/ 147448 h 726623"/>
              <a:gd name="connsiteX38" fmla="*/ 0 w 11223172"/>
              <a:gd name="connsiteY38" fmla="*/ 106136 h 726623"/>
              <a:gd name="connsiteX39" fmla="*/ 8341 w 11223172"/>
              <a:gd name="connsiteY39" fmla="*/ 64823 h 726623"/>
              <a:gd name="connsiteX40" fmla="*/ 106136 w 11223172"/>
              <a:gd name="connsiteY40" fmla="*/ 0 h 726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1223172" h="726623">
                <a:moveTo>
                  <a:pt x="1444735" y="572861"/>
                </a:moveTo>
                <a:lnTo>
                  <a:pt x="1444735" y="572862"/>
                </a:lnTo>
                <a:lnTo>
                  <a:pt x="1444735" y="572862"/>
                </a:lnTo>
                <a:close/>
                <a:moveTo>
                  <a:pt x="495300" y="318406"/>
                </a:moveTo>
                <a:lnTo>
                  <a:pt x="495301" y="318407"/>
                </a:lnTo>
                <a:lnTo>
                  <a:pt x="495300" y="318407"/>
                </a:lnTo>
                <a:close/>
                <a:moveTo>
                  <a:pt x="0" y="106135"/>
                </a:moveTo>
                <a:lnTo>
                  <a:pt x="0" y="106136"/>
                </a:lnTo>
                <a:lnTo>
                  <a:pt x="0" y="106136"/>
                </a:lnTo>
                <a:close/>
                <a:moveTo>
                  <a:pt x="106136" y="0"/>
                </a:moveTo>
                <a:lnTo>
                  <a:pt x="11117036" y="0"/>
                </a:lnTo>
                <a:cubicBezTo>
                  <a:pt x="11175653" y="0"/>
                  <a:pt x="11223172" y="47519"/>
                  <a:pt x="11223172" y="106136"/>
                </a:cubicBezTo>
                <a:lnTo>
                  <a:pt x="11223171" y="106136"/>
                </a:lnTo>
                <a:cubicBezTo>
                  <a:pt x="11223171" y="164753"/>
                  <a:pt x="11175652" y="212272"/>
                  <a:pt x="11117035" y="212272"/>
                </a:cubicBezTo>
                <a:lnTo>
                  <a:pt x="10361170" y="212272"/>
                </a:lnTo>
                <a:lnTo>
                  <a:pt x="10402478" y="220612"/>
                </a:lnTo>
                <a:cubicBezTo>
                  <a:pt x="10440572" y="236724"/>
                  <a:pt x="10467301" y="274445"/>
                  <a:pt x="10467301" y="318407"/>
                </a:cubicBezTo>
                <a:lnTo>
                  <a:pt x="10467300" y="318407"/>
                </a:lnTo>
                <a:cubicBezTo>
                  <a:pt x="10467300" y="377024"/>
                  <a:pt x="10419781" y="424543"/>
                  <a:pt x="10361164" y="424543"/>
                </a:cubicBezTo>
                <a:lnTo>
                  <a:pt x="9129930" y="424543"/>
                </a:lnTo>
                <a:lnTo>
                  <a:pt x="9162826" y="431185"/>
                </a:lnTo>
                <a:cubicBezTo>
                  <a:pt x="9218013" y="454527"/>
                  <a:pt x="9256736" y="509172"/>
                  <a:pt x="9256736" y="572862"/>
                </a:cubicBezTo>
                <a:lnTo>
                  <a:pt x="9256735" y="572862"/>
                </a:lnTo>
                <a:cubicBezTo>
                  <a:pt x="9256735" y="657782"/>
                  <a:pt x="9187894" y="726623"/>
                  <a:pt x="9102974" y="726623"/>
                </a:cubicBezTo>
                <a:lnTo>
                  <a:pt x="1598496" y="726622"/>
                </a:lnTo>
                <a:cubicBezTo>
                  <a:pt x="1534806" y="726622"/>
                  <a:pt x="1480161" y="687899"/>
                  <a:pt x="1456818" y="632712"/>
                </a:cubicBezTo>
                <a:lnTo>
                  <a:pt x="1444735" y="572862"/>
                </a:lnTo>
                <a:lnTo>
                  <a:pt x="1456818" y="513011"/>
                </a:lnTo>
                <a:cubicBezTo>
                  <a:pt x="1472380" y="476220"/>
                  <a:pt x="1501854" y="446746"/>
                  <a:pt x="1538645" y="431185"/>
                </a:cubicBezTo>
                <a:lnTo>
                  <a:pt x="1571545" y="424542"/>
                </a:lnTo>
                <a:lnTo>
                  <a:pt x="601436" y="424542"/>
                </a:lnTo>
                <a:cubicBezTo>
                  <a:pt x="557474" y="424542"/>
                  <a:pt x="519753" y="397813"/>
                  <a:pt x="503641" y="359719"/>
                </a:cubicBezTo>
                <a:lnTo>
                  <a:pt x="495301" y="318407"/>
                </a:lnTo>
                <a:lnTo>
                  <a:pt x="503641" y="277094"/>
                </a:lnTo>
                <a:cubicBezTo>
                  <a:pt x="514383" y="251699"/>
                  <a:pt x="534728" y="231354"/>
                  <a:pt x="560123" y="220612"/>
                </a:cubicBezTo>
                <a:lnTo>
                  <a:pt x="601436" y="212271"/>
                </a:lnTo>
                <a:lnTo>
                  <a:pt x="106136" y="212271"/>
                </a:lnTo>
                <a:cubicBezTo>
                  <a:pt x="62174" y="212271"/>
                  <a:pt x="24453" y="185542"/>
                  <a:pt x="8341" y="147448"/>
                </a:cubicBezTo>
                <a:lnTo>
                  <a:pt x="0" y="106136"/>
                </a:lnTo>
                <a:lnTo>
                  <a:pt x="8341" y="64823"/>
                </a:lnTo>
                <a:cubicBezTo>
                  <a:pt x="24453" y="26730"/>
                  <a:pt x="62174" y="0"/>
                  <a:pt x="10613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1378362" y="103876"/>
            <a:ext cx="67115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온라인보수교육 교육 이수 방법</a:t>
            </a:r>
            <a:endParaRPr lang="en-US" altLang="ko-KR" sz="36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" name="타원 9"/>
          <p:cNvSpPr/>
          <p:nvPr/>
        </p:nvSpPr>
        <p:spPr>
          <a:xfrm>
            <a:off x="762301" y="171792"/>
            <a:ext cx="616062" cy="578415"/>
          </a:xfrm>
          <a:prstGeom prst="ellipse">
            <a:avLst/>
          </a:prstGeom>
          <a:solidFill>
            <a:srgbClr val="5097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/>
              <a:t>1.3</a:t>
            </a:r>
            <a:endParaRPr lang="ko-KR" altLang="en-US" sz="1400" b="1" dirty="0"/>
          </a:p>
        </p:txBody>
      </p:sp>
      <p:sp>
        <p:nvSpPr>
          <p:cNvPr id="11" name="타원 10"/>
          <p:cNvSpPr/>
          <p:nvPr/>
        </p:nvSpPr>
        <p:spPr>
          <a:xfrm>
            <a:off x="1023287" y="232753"/>
            <a:ext cx="54000" cy="5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" name="직선 연결선 12"/>
          <p:cNvCxnSpPr/>
          <p:nvPr/>
        </p:nvCxnSpPr>
        <p:spPr>
          <a:xfrm>
            <a:off x="1042337" y="0"/>
            <a:ext cx="0" cy="259753"/>
          </a:xfrm>
          <a:prstGeom prst="line">
            <a:avLst/>
          </a:prstGeom>
          <a:ln>
            <a:gradFill>
              <a:gsLst>
                <a:gs pos="68000">
                  <a:schemeClr val="accent1">
                    <a:lumMod val="5000"/>
                    <a:lumOff val="95000"/>
                  </a:schemeClr>
                </a:gs>
                <a:gs pos="67000">
                  <a:srgbClr val="5097C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6" descr="C-NH-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75010"/>
            <a:ext cx="1478693" cy="382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12"/>
          <p:cNvSpPr txBox="1"/>
          <p:nvPr/>
        </p:nvSpPr>
        <p:spPr>
          <a:xfrm>
            <a:off x="6425930" y="1130463"/>
            <a:ext cx="5127441" cy="2159897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0"/>
            <a:r>
              <a:rPr lang="en-US" altLang="ko-KR" sz="2000" b="1" dirty="0" smtClean="0">
                <a:solidFill>
                  <a:srgbClr val="5097CF"/>
                </a:solidFill>
                <a:latin typeface="+mj-lt"/>
              </a:rPr>
              <a:t>③ </a:t>
            </a:r>
            <a:r>
              <a:rPr lang="ko-KR" altLang="en-US" sz="2000" b="1" dirty="0" smtClean="0"/>
              <a:t>교육이수 후 익일 수료증 확인</a:t>
            </a:r>
            <a:endParaRPr lang="en-US" altLang="ko-KR" sz="2000" b="1" dirty="0" smtClean="0"/>
          </a:p>
          <a:p>
            <a:pPr latinLnBrk="0"/>
            <a:r>
              <a:rPr lang="en-US" altLang="ko-KR" sz="2000" b="1" dirty="0"/>
              <a:t> </a:t>
            </a:r>
            <a:r>
              <a:rPr lang="en-US" altLang="ko-KR" sz="2000" b="1" dirty="0" smtClean="0"/>
              <a:t>   (</a:t>
            </a:r>
            <a:r>
              <a:rPr lang="ko-KR" altLang="en-US" sz="2000" b="1" dirty="0" smtClean="0"/>
              <a:t>자동 수료 처리</a:t>
            </a:r>
            <a:r>
              <a:rPr lang="en-US" altLang="ko-KR" sz="2000" b="1" dirty="0" smtClean="0"/>
              <a:t>)</a:t>
            </a:r>
          </a:p>
          <a:p>
            <a:pPr latinLnBrk="0"/>
            <a:endParaRPr lang="en-US" altLang="ko-KR" sz="2000" b="1" dirty="0"/>
          </a:p>
          <a:p>
            <a:pPr latinLnBrk="0"/>
            <a:r>
              <a:rPr lang="en-US" altLang="ko-KR" sz="2000" b="1" dirty="0" smtClean="0"/>
              <a:t>    ※ </a:t>
            </a:r>
            <a:r>
              <a:rPr lang="ko-KR" altLang="en-US" sz="2000" b="1" dirty="0" smtClean="0"/>
              <a:t>교육이수 즉시 수료증이 필요한 경우</a:t>
            </a:r>
            <a:endParaRPr lang="en-US" altLang="ko-KR" sz="2000" b="1" dirty="0" smtClean="0"/>
          </a:p>
          <a:p>
            <a:pPr latinLnBrk="0"/>
            <a:r>
              <a:rPr lang="en-US" altLang="ko-KR" sz="2000" b="1" dirty="0"/>
              <a:t> </a:t>
            </a:r>
            <a:r>
              <a:rPr lang="en-US" altLang="ko-KR" sz="2000" b="1" dirty="0" smtClean="0"/>
              <a:t>      </a:t>
            </a:r>
            <a:r>
              <a:rPr lang="ko-KR" altLang="en-US" sz="2000" b="1" dirty="0" smtClean="0"/>
              <a:t>설문조사의 </a:t>
            </a:r>
            <a:r>
              <a:rPr lang="en-US" altLang="ko-KR" sz="2000" b="1" dirty="0" smtClean="0"/>
              <a:t>“</a:t>
            </a:r>
            <a:r>
              <a:rPr lang="ko-KR" altLang="en-US" sz="2000" b="1" dirty="0" err="1" smtClean="0"/>
              <a:t>미참여</a:t>
            </a:r>
            <a:r>
              <a:rPr lang="en-US" altLang="ko-KR" sz="2000" b="1" dirty="0" smtClean="0"/>
              <a:t>”</a:t>
            </a:r>
            <a:r>
              <a:rPr lang="ko-KR" altLang="en-US" sz="2000" b="1" dirty="0"/>
              <a:t> </a:t>
            </a:r>
            <a:r>
              <a:rPr lang="ko-KR" altLang="en-US" sz="2000" b="1" dirty="0" smtClean="0"/>
              <a:t>버튼을 클릭하여</a:t>
            </a:r>
            <a:endParaRPr lang="en-US" altLang="ko-KR" sz="2000" b="1" dirty="0" smtClean="0"/>
          </a:p>
          <a:p>
            <a:pPr latinLnBrk="0"/>
            <a:r>
              <a:rPr lang="en-US" altLang="ko-KR" sz="2000" b="1" dirty="0"/>
              <a:t> </a:t>
            </a:r>
            <a:r>
              <a:rPr lang="en-US" altLang="ko-KR" sz="2000" b="1" dirty="0" smtClean="0"/>
              <a:t>      </a:t>
            </a:r>
            <a:r>
              <a:rPr lang="ko-KR" altLang="en-US" sz="2000" b="1" dirty="0" smtClean="0"/>
              <a:t>설문조사 저장 시 바로 수료증 확인</a:t>
            </a:r>
            <a:endParaRPr lang="en-US" altLang="ko-KR" sz="2000" b="1" dirty="0" smtClean="0"/>
          </a:p>
          <a:p>
            <a:pPr latinLnBrk="0"/>
            <a:r>
              <a:rPr lang="en-US" altLang="ko-KR" sz="2000" b="1" dirty="0"/>
              <a:t> </a:t>
            </a:r>
            <a:r>
              <a:rPr lang="en-US" altLang="ko-KR" sz="2000" b="1" dirty="0" smtClean="0"/>
              <a:t>      </a:t>
            </a:r>
            <a:r>
              <a:rPr lang="ko-KR" altLang="en-US" sz="2000" b="1" dirty="0" smtClean="0"/>
              <a:t>가능 </a:t>
            </a:r>
            <a:endParaRPr lang="en-US" altLang="ko-KR" sz="2000" b="1" dirty="0" smtClean="0"/>
          </a:p>
          <a:p>
            <a:pPr latinLnBrk="0"/>
            <a:endParaRPr lang="ko-KR" altLang="en-US" sz="2000" dirty="0"/>
          </a:p>
          <a:p>
            <a:pPr>
              <a:lnSpc>
                <a:spcPct val="150000"/>
              </a:lnSpc>
            </a:pPr>
            <a:endParaRPr lang="en-US" altLang="ko-KR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841091" y="6127584"/>
            <a:ext cx="6172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altLang="ko-KR" sz="3600" b="1" dirty="0">
              <a:solidFill>
                <a:prstClr val="black">
                  <a:lumMod val="75000"/>
                  <a:lumOff val="25000"/>
                </a:prstClr>
              </a:solidFill>
              <a:latin typeface="+mj-ea"/>
              <a:ea typeface="+mj-ea"/>
            </a:endParaRPr>
          </a:p>
        </p:txBody>
      </p:sp>
      <p:pic>
        <p:nvPicPr>
          <p:cNvPr id="25" name="_x413476936" descr="EMB000020f801b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950" y="921999"/>
            <a:ext cx="5655980" cy="4080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_x420305504" descr="EMB000020f801f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951" y="5057225"/>
            <a:ext cx="5655980" cy="981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그룹 22"/>
          <p:cNvGrpSpPr/>
          <p:nvPr/>
        </p:nvGrpSpPr>
        <p:grpSpPr>
          <a:xfrm>
            <a:off x="1340716" y="5578637"/>
            <a:ext cx="9784627" cy="923809"/>
            <a:chOff x="1340716" y="5578637"/>
            <a:chExt cx="9784627" cy="923809"/>
          </a:xfrm>
        </p:grpSpPr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89143" y="5578637"/>
              <a:ext cx="636200" cy="636200"/>
            </a:xfrm>
            <a:prstGeom prst="rect">
              <a:avLst/>
            </a:prstGeom>
          </p:spPr>
        </p:pic>
        <p:pic>
          <p:nvPicPr>
            <p:cNvPr id="16" name="그림 1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67507" y="6108701"/>
              <a:ext cx="306845" cy="306845"/>
            </a:xfrm>
            <a:prstGeom prst="rect">
              <a:avLst/>
            </a:prstGeom>
          </p:spPr>
        </p:pic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98736" y="5916614"/>
              <a:ext cx="409527" cy="409527"/>
            </a:xfrm>
            <a:prstGeom prst="rect">
              <a:avLst/>
            </a:prstGeom>
          </p:spPr>
        </p:pic>
        <p:pic>
          <p:nvPicPr>
            <p:cNvPr id="19" name="그림 1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7604" y="5916614"/>
              <a:ext cx="384174" cy="384174"/>
            </a:xfrm>
            <a:prstGeom prst="rect">
              <a:avLst/>
            </a:prstGeom>
          </p:spPr>
        </p:pic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6989" y="5638799"/>
              <a:ext cx="676275" cy="676275"/>
            </a:xfrm>
            <a:prstGeom prst="rect">
              <a:avLst/>
            </a:prstGeom>
          </p:spPr>
        </p:pic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6813" y="5724377"/>
              <a:ext cx="599454" cy="599454"/>
            </a:xfrm>
            <a:prstGeom prst="rect">
              <a:avLst/>
            </a:prstGeom>
          </p:spPr>
        </p:pic>
        <p:pic>
          <p:nvPicPr>
            <p:cNvPr id="21" name="그림 20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5281" y="6207872"/>
              <a:ext cx="294574" cy="294574"/>
            </a:xfrm>
            <a:prstGeom prst="rect">
              <a:avLst/>
            </a:prstGeom>
          </p:spPr>
        </p:pic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0716" y="6044293"/>
              <a:ext cx="365252" cy="365252"/>
            </a:xfrm>
            <a:prstGeom prst="rect">
              <a:avLst/>
            </a:prstGeom>
          </p:spPr>
        </p:pic>
      </p:grpSp>
      <p:sp>
        <p:nvSpPr>
          <p:cNvPr id="31" name="_x413506888"/>
          <p:cNvSpPr>
            <a:spLocks noChangeArrowheads="1"/>
          </p:cNvSpPr>
          <p:nvPr/>
        </p:nvSpPr>
        <p:spPr bwMode="auto">
          <a:xfrm>
            <a:off x="5351690" y="5625234"/>
            <a:ext cx="617310" cy="336551"/>
          </a:xfrm>
          <a:prstGeom prst="rect">
            <a:avLst/>
          </a:prstGeom>
          <a:noFill/>
          <a:ln w="25146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2400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자유형 23"/>
          <p:cNvSpPr/>
          <p:nvPr/>
        </p:nvSpPr>
        <p:spPr>
          <a:xfrm>
            <a:off x="199245" y="4858439"/>
            <a:ext cx="2282942" cy="511065"/>
          </a:xfrm>
          <a:custGeom>
            <a:avLst/>
            <a:gdLst>
              <a:gd name="connsiteX0" fmla="*/ 130629 w 2282942"/>
              <a:gd name="connsiteY0" fmla="*/ 0 h 511065"/>
              <a:gd name="connsiteX1" fmla="*/ 1968381 w 2282942"/>
              <a:gd name="connsiteY1" fmla="*/ 0 h 511065"/>
              <a:gd name="connsiteX2" fmla="*/ 2099010 w 2282942"/>
              <a:gd name="connsiteY2" fmla="*/ 130629 h 511065"/>
              <a:gd name="connsiteX3" fmla="*/ 2060750 w 2282942"/>
              <a:gd name="connsiteY3" fmla="*/ 222998 h 511065"/>
              <a:gd name="connsiteX4" fmla="*/ 2020986 w 2282942"/>
              <a:gd name="connsiteY4" fmla="*/ 249807 h 511065"/>
              <a:gd name="connsiteX5" fmla="*/ 2152313 w 2282942"/>
              <a:gd name="connsiteY5" fmla="*/ 249807 h 511065"/>
              <a:gd name="connsiteX6" fmla="*/ 2282942 w 2282942"/>
              <a:gd name="connsiteY6" fmla="*/ 380436 h 511065"/>
              <a:gd name="connsiteX7" fmla="*/ 2152313 w 2282942"/>
              <a:gd name="connsiteY7" fmla="*/ 511065 h 511065"/>
              <a:gd name="connsiteX8" fmla="*/ 314561 w 2282942"/>
              <a:gd name="connsiteY8" fmla="*/ 511065 h 511065"/>
              <a:gd name="connsiteX9" fmla="*/ 183932 w 2282942"/>
              <a:gd name="connsiteY9" fmla="*/ 380436 h 511065"/>
              <a:gd name="connsiteX10" fmla="*/ 222193 w 2282942"/>
              <a:gd name="connsiteY10" fmla="*/ 288068 h 511065"/>
              <a:gd name="connsiteX11" fmla="*/ 261956 w 2282942"/>
              <a:gd name="connsiteY11" fmla="*/ 261258 h 511065"/>
              <a:gd name="connsiteX12" fmla="*/ 130629 w 2282942"/>
              <a:gd name="connsiteY12" fmla="*/ 261258 h 511065"/>
              <a:gd name="connsiteX13" fmla="*/ 0 w 2282942"/>
              <a:gd name="connsiteY13" fmla="*/ 130629 h 511065"/>
              <a:gd name="connsiteX14" fmla="*/ 130629 w 2282942"/>
              <a:gd name="connsiteY14" fmla="*/ 0 h 511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282942" h="511065">
                <a:moveTo>
                  <a:pt x="130629" y="0"/>
                </a:moveTo>
                <a:lnTo>
                  <a:pt x="1968381" y="0"/>
                </a:lnTo>
                <a:cubicBezTo>
                  <a:pt x="2040525" y="0"/>
                  <a:pt x="2099010" y="58485"/>
                  <a:pt x="2099010" y="130629"/>
                </a:cubicBezTo>
                <a:cubicBezTo>
                  <a:pt x="2099010" y="166701"/>
                  <a:pt x="2084389" y="199358"/>
                  <a:pt x="2060750" y="222998"/>
                </a:cubicBezTo>
                <a:lnTo>
                  <a:pt x="2020986" y="249807"/>
                </a:lnTo>
                <a:lnTo>
                  <a:pt x="2152313" y="249807"/>
                </a:lnTo>
                <a:cubicBezTo>
                  <a:pt x="2224457" y="249807"/>
                  <a:pt x="2282942" y="308292"/>
                  <a:pt x="2282942" y="380436"/>
                </a:cubicBezTo>
                <a:cubicBezTo>
                  <a:pt x="2282942" y="452580"/>
                  <a:pt x="2224457" y="511065"/>
                  <a:pt x="2152313" y="511065"/>
                </a:cubicBezTo>
                <a:lnTo>
                  <a:pt x="314561" y="511065"/>
                </a:lnTo>
                <a:cubicBezTo>
                  <a:pt x="242417" y="511065"/>
                  <a:pt x="183932" y="452580"/>
                  <a:pt x="183932" y="380436"/>
                </a:cubicBezTo>
                <a:cubicBezTo>
                  <a:pt x="183932" y="344364"/>
                  <a:pt x="198553" y="311707"/>
                  <a:pt x="222193" y="288068"/>
                </a:cubicBezTo>
                <a:lnTo>
                  <a:pt x="261956" y="261258"/>
                </a:lnTo>
                <a:lnTo>
                  <a:pt x="130629" y="261258"/>
                </a:lnTo>
                <a:cubicBezTo>
                  <a:pt x="58485" y="261258"/>
                  <a:pt x="0" y="202773"/>
                  <a:pt x="0" y="130629"/>
                </a:cubicBezTo>
                <a:cubicBezTo>
                  <a:pt x="0" y="58485"/>
                  <a:pt x="58485" y="0"/>
                  <a:pt x="130629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740228" y="856343"/>
            <a:ext cx="10813143" cy="525235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자유형 13"/>
          <p:cNvSpPr/>
          <p:nvPr/>
        </p:nvSpPr>
        <p:spPr>
          <a:xfrm>
            <a:off x="483052" y="6112329"/>
            <a:ext cx="11223172" cy="644072"/>
          </a:xfrm>
          <a:custGeom>
            <a:avLst/>
            <a:gdLst>
              <a:gd name="connsiteX0" fmla="*/ 1444735 w 11223172"/>
              <a:gd name="connsiteY0" fmla="*/ 572861 h 726623"/>
              <a:gd name="connsiteX1" fmla="*/ 1444735 w 11223172"/>
              <a:gd name="connsiteY1" fmla="*/ 572862 h 726623"/>
              <a:gd name="connsiteX2" fmla="*/ 1444735 w 11223172"/>
              <a:gd name="connsiteY2" fmla="*/ 572862 h 726623"/>
              <a:gd name="connsiteX3" fmla="*/ 495300 w 11223172"/>
              <a:gd name="connsiteY3" fmla="*/ 318406 h 726623"/>
              <a:gd name="connsiteX4" fmla="*/ 495301 w 11223172"/>
              <a:gd name="connsiteY4" fmla="*/ 318407 h 726623"/>
              <a:gd name="connsiteX5" fmla="*/ 495300 w 11223172"/>
              <a:gd name="connsiteY5" fmla="*/ 318407 h 726623"/>
              <a:gd name="connsiteX6" fmla="*/ 0 w 11223172"/>
              <a:gd name="connsiteY6" fmla="*/ 106135 h 726623"/>
              <a:gd name="connsiteX7" fmla="*/ 0 w 11223172"/>
              <a:gd name="connsiteY7" fmla="*/ 106136 h 726623"/>
              <a:gd name="connsiteX8" fmla="*/ 0 w 11223172"/>
              <a:gd name="connsiteY8" fmla="*/ 106136 h 726623"/>
              <a:gd name="connsiteX9" fmla="*/ 106136 w 11223172"/>
              <a:gd name="connsiteY9" fmla="*/ 0 h 726623"/>
              <a:gd name="connsiteX10" fmla="*/ 11117036 w 11223172"/>
              <a:gd name="connsiteY10" fmla="*/ 0 h 726623"/>
              <a:gd name="connsiteX11" fmla="*/ 11223172 w 11223172"/>
              <a:gd name="connsiteY11" fmla="*/ 106136 h 726623"/>
              <a:gd name="connsiteX12" fmla="*/ 11223171 w 11223172"/>
              <a:gd name="connsiteY12" fmla="*/ 106136 h 726623"/>
              <a:gd name="connsiteX13" fmla="*/ 11117035 w 11223172"/>
              <a:gd name="connsiteY13" fmla="*/ 212272 h 726623"/>
              <a:gd name="connsiteX14" fmla="*/ 10361170 w 11223172"/>
              <a:gd name="connsiteY14" fmla="*/ 212272 h 726623"/>
              <a:gd name="connsiteX15" fmla="*/ 10402478 w 11223172"/>
              <a:gd name="connsiteY15" fmla="*/ 220612 h 726623"/>
              <a:gd name="connsiteX16" fmla="*/ 10467301 w 11223172"/>
              <a:gd name="connsiteY16" fmla="*/ 318407 h 726623"/>
              <a:gd name="connsiteX17" fmla="*/ 10467300 w 11223172"/>
              <a:gd name="connsiteY17" fmla="*/ 318407 h 726623"/>
              <a:gd name="connsiteX18" fmla="*/ 10361164 w 11223172"/>
              <a:gd name="connsiteY18" fmla="*/ 424543 h 726623"/>
              <a:gd name="connsiteX19" fmla="*/ 9129930 w 11223172"/>
              <a:gd name="connsiteY19" fmla="*/ 424543 h 726623"/>
              <a:gd name="connsiteX20" fmla="*/ 9162826 w 11223172"/>
              <a:gd name="connsiteY20" fmla="*/ 431185 h 726623"/>
              <a:gd name="connsiteX21" fmla="*/ 9256736 w 11223172"/>
              <a:gd name="connsiteY21" fmla="*/ 572862 h 726623"/>
              <a:gd name="connsiteX22" fmla="*/ 9256735 w 11223172"/>
              <a:gd name="connsiteY22" fmla="*/ 572862 h 726623"/>
              <a:gd name="connsiteX23" fmla="*/ 9102974 w 11223172"/>
              <a:gd name="connsiteY23" fmla="*/ 726623 h 726623"/>
              <a:gd name="connsiteX24" fmla="*/ 1598496 w 11223172"/>
              <a:gd name="connsiteY24" fmla="*/ 726622 h 726623"/>
              <a:gd name="connsiteX25" fmla="*/ 1456818 w 11223172"/>
              <a:gd name="connsiteY25" fmla="*/ 632712 h 726623"/>
              <a:gd name="connsiteX26" fmla="*/ 1444735 w 11223172"/>
              <a:gd name="connsiteY26" fmla="*/ 572862 h 726623"/>
              <a:gd name="connsiteX27" fmla="*/ 1456818 w 11223172"/>
              <a:gd name="connsiteY27" fmla="*/ 513011 h 726623"/>
              <a:gd name="connsiteX28" fmla="*/ 1538645 w 11223172"/>
              <a:gd name="connsiteY28" fmla="*/ 431185 h 726623"/>
              <a:gd name="connsiteX29" fmla="*/ 1571545 w 11223172"/>
              <a:gd name="connsiteY29" fmla="*/ 424542 h 726623"/>
              <a:gd name="connsiteX30" fmla="*/ 601436 w 11223172"/>
              <a:gd name="connsiteY30" fmla="*/ 424542 h 726623"/>
              <a:gd name="connsiteX31" fmla="*/ 503641 w 11223172"/>
              <a:gd name="connsiteY31" fmla="*/ 359719 h 726623"/>
              <a:gd name="connsiteX32" fmla="*/ 495301 w 11223172"/>
              <a:gd name="connsiteY32" fmla="*/ 318407 h 726623"/>
              <a:gd name="connsiteX33" fmla="*/ 503641 w 11223172"/>
              <a:gd name="connsiteY33" fmla="*/ 277094 h 726623"/>
              <a:gd name="connsiteX34" fmla="*/ 560123 w 11223172"/>
              <a:gd name="connsiteY34" fmla="*/ 220612 h 726623"/>
              <a:gd name="connsiteX35" fmla="*/ 601436 w 11223172"/>
              <a:gd name="connsiteY35" fmla="*/ 212271 h 726623"/>
              <a:gd name="connsiteX36" fmla="*/ 106136 w 11223172"/>
              <a:gd name="connsiteY36" fmla="*/ 212271 h 726623"/>
              <a:gd name="connsiteX37" fmla="*/ 8341 w 11223172"/>
              <a:gd name="connsiteY37" fmla="*/ 147448 h 726623"/>
              <a:gd name="connsiteX38" fmla="*/ 0 w 11223172"/>
              <a:gd name="connsiteY38" fmla="*/ 106136 h 726623"/>
              <a:gd name="connsiteX39" fmla="*/ 8341 w 11223172"/>
              <a:gd name="connsiteY39" fmla="*/ 64823 h 726623"/>
              <a:gd name="connsiteX40" fmla="*/ 106136 w 11223172"/>
              <a:gd name="connsiteY40" fmla="*/ 0 h 726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1223172" h="726623">
                <a:moveTo>
                  <a:pt x="1444735" y="572861"/>
                </a:moveTo>
                <a:lnTo>
                  <a:pt x="1444735" y="572862"/>
                </a:lnTo>
                <a:lnTo>
                  <a:pt x="1444735" y="572862"/>
                </a:lnTo>
                <a:close/>
                <a:moveTo>
                  <a:pt x="495300" y="318406"/>
                </a:moveTo>
                <a:lnTo>
                  <a:pt x="495301" y="318407"/>
                </a:lnTo>
                <a:lnTo>
                  <a:pt x="495300" y="318407"/>
                </a:lnTo>
                <a:close/>
                <a:moveTo>
                  <a:pt x="0" y="106135"/>
                </a:moveTo>
                <a:lnTo>
                  <a:pt x="0" y="106136"/>
                </a:lnTo>
                <a:lnTo>
                  <a:pt x="0" y="106136"/>
                </a:lnTo>
                <a:close/>
                <a:moveTo>
                  <a:pt x="106136" y="0"/>
                </a:moveTo>
                <a:lnTo>
                  <a:pt x="11117036" y="0"/>
                </a:lnTo>
                <a:cubicBezTo>
                  <a:pt x="11175653" y="0"/>
                  <a:pt x="11223172" y="47519"/>
                  <a:pt x="11223172" y="106136"/>
                </a:cubicBezTo>
                <a:lnTo>
                  <a:pt x="11223171" y="106136"/>
                </a:lnTo>
                <a:cubicBezTo>
                  <a:pt x="11223171" y="164753"/>
                  <a:pt x="11175652" y="212272"/>
                  <a:pt x="11117035" y="212272"/>
                </a:cubicBezTo>
                <a:lnTo>
                  <a:pt x="10361170" y="212272"/>
                </a:lnTo>
                <a:lnTo>
                  <a:pt x="10402478" y="220612"/>
                </a:lnTo>
                <a:cubicBezTo>
                  <a:pt x="10440572" y="236724"/>
                  <a:pt x="10467301" y="274445"/>
                  <a:pt x="10467301" y="318407"/>
                </a:cubicBezTo>
                <a:lnTo>
                  <a:pt x="10467300" y="318407"/>
                </a:lnTo>
                <a:cubicBezTo>
                  <a:pt x="10467300" y="377024"/>
                  <a:pt x="10419781" y="424543"/>
                  <a:pt x="10361164" y="424543"/>
                </a:cubicBezTo>
                <a:lnTo>
                  <a:pt x="9129930" y="424543"/>
                </a:lnTo>
                <a:lnTo>
                  <a:pt x="9162826" y="431185"/>
                </a:lnTo>
                <a:cubicBezTo>
                  <a:pt x="9218013" y="454527"/>
                  <a:pt x="9256736" y="509172"/>
                  <a:pt x="9256736" y="572862"/>
                </a:cubicBezTo>
                <a:lnTo>
                  <a:pt x="9256735" y="572862"/>
                </a:lnTo>
                <a:cubicBezTo>
                  <a:pt x="9256735" y="657782"/>
                  <a:pt x="9187894" y="726623"/>
                  <a:pt x="9102974" y="726623"/>
                </a:cubicBezTo>
                <a:lnTo>
                  <a:pt x="1598496" y="726622"/>
                </a:lnTo>
                <a:cubicBezTo>
                  <a:pt x="1534806" y="726622"/>
                  <a:pt x="1480161" y="687899"/>
                  <a:pt x="1456818" y="632712"/>
                </a:cubicBezTo>
                <a:lnTo>
                  <a:pt x="1444735" y="572862"/>
                </a:lnTo>
                <a:lnTo>
                  <a:pt x="1456818" y="513011"/>
                </a:lnTo>
                <a:cubicBezTo>
                  <a:pt x="1472380" y="476220"/>
                  <a:pt x="1501854" y="446746"/>
                  <a:pt x="1538645" y="431185"/>
                </a:cubicBezTo>
                <a:lnTo>
                  <a:pt x="1571545" y="424542"/>
                </a:lnTo>
                <a:lnTo>
                  <a:pt x="601436" y="424542"/>
                </a:lnTo>
                <a:cubicBezTo>
                  <a:pt x="557474" y="424542"/>
                  <a:pt x="519753" y="397813"/>
                  <a:pt x="503641" y="359719"/>
                </a:cubicBezTo>
                <a:lnTo>
                  <a:pt x="495301" y="318407"/>
                </a:lnTo>
                <a:lnTo>
                  <a:pt x="503641" y="277094"/>
                </a:lnTo>
                <a:cubicBezTo>
                  <a:pt x="514383" y="251699"/>
                  <a:pt x="534728" y="231354"/>
                  <a:pt x="560123" y="220612"/>
                </a:cubicBezTo>
                <a:lnTo>
                  <a:pt x="601436" y="212271"/>
                </a:lnTo>
                <a:lnTo>
                  <a:pt x="106136" y="212271"/>
                </a:lnTo>
                <a:cubicBezTo>
                  <a:pt x="62174" y="212271"/>
                  <a:pt x="24453" y="185542"/>
                  <a:pt x="8341" y="147448"/>
                </a:cubicBezTo>
                <a:lnTo>
                  <a:pt x="0" y="106136"/>
                </a:lnTo>
                <a:lnTo>
                  <a:pt x="8341" y="64823"/>
                </a:lnTo>
                <a:cubicBezTo>
                  <a:pt x="24453" y="26730"/>
                  <a:pt x="62174" y="0"/>
                  <a:pt x="10613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1378362" y="103876"/>
            <a:ext cx="67115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온라인보수교육 교육 이수 방법</a:t>
            </a:r>
            <a:endParaRPr lang="en-US" altLang="ko-KR" sz="36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" name="타원 9"/>
          <p:cNvSpPr/>
          <p:nvPr/>
        </p:nvSpPr>
        <p:spPr>
          <a:xfrm>
            <a:off x="762301" y="171792"/>
            <a:ext cx="616062" cy="578415"/>
          </a:xfrm>
          <a:prstGeom prst="ellipse">
            <a:avLst/>
          </a:prstGeom>
          <a:solidFill>
            <a:srgbClr val="5097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/>
              <a:t>1.3</a:t>
            </a:r>
            <a:endParaRPr lang="ko-KR" altLang="en-US" sz="1400" b="1" dirty="0"/>
          </a:p>
        </p:txBody>
      </p:sp>
      <p:sp>
        <p:nvSpPr>
          <p:cNvPr id="11" name="타원 10"/>
          <p:cNvSpPr/>
          <p:nvPr/>
        </p:nvSpPr>
        <p:spPr>
          <a:xfrm>
            <a:off x="1023287" y="232753"/>
            <a:ext cx="54000" cy="5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" name="직선 연결선 12"/>
          <p:cNvCxnSpPr/>
          <p:nvPr/>
        </p:nvCxnSpPr>
        <p:spPr>
          <a:xfrm>
            <a:off x="1042337" y="0"/>
            <a:ext cx="0" cy="259753"/>
          </a:xfrm>
          <a:prstGeom prst="line">
            <a:avLst/>
          </a:prstGeom>
          <a:ln>
            <a:gradFill>
              <a:gsLst>
                <a:gs pos="68000">
                  <a:schemeClr val="accent1">
                    <a:lumMod val="5000"/>
                    <a:lumOff val="95000"/>
                  </a:schemeClr>
                </a:gs>
                <a:gs pos="67000">
                  <a:srgbClr val="5097C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6" descr="C-NH-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75010"/>
            <a:ext cx="1478693" cy="382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12"/>
          <p:cNvSpPr txBox="1"/>
          <p:nvPr/>
        </p:nvSpPr>
        <p:spPr>
          <a:xfrm>
            <a:off x="6425930" y="1130463"/>
            <a:ext cx="5127441" cy="2159897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0"/>
            <a:r>
              <a:rPr lang="en-US" altLang="ko-KR" sz="2000" b="1" dirty="0" smtClean="0">
                <a:solidFill>
                  <a:srgbClr val="5097CF"/>
                </a:solidFill>
                <a:latin typeface="+mj-lt"/>
              </a:rPr>
              <a:t>④ </a:t>
            </a:r>
            <a:r>
              <a:rPr lang="ko-KR" altLang="en-US" sz="2000" b="1" dirty="0" err="1" smtClean="0"/>
              <a:t>나의학습실</a:t>
            </a:r>
            <a:r>
              <a:rPr lang="ko-KR" altLang="en-US" sz="2000" b="1" dirty="0" smtClean="0"/>
              <a:t> </a:t>
            </a:r>
            <a:r>
              <a:rPr lang="en-US" altLang="ko-KR" sz="2000" b="1" dirty="0" smtClean="0"/>
              <a:t>-&gt; “</a:t>
            </a:r>
            <a:r>
              <a:rPr lang="ko-KR" altLang="en-US" sz="2000" b="1" dirty="0" err="1" smtClean="0"/>
              <a:t>수료내역</a:t>
            </a:r>
            <a:r>
              <a:rPr lang="en-US" altLang="ko-KR" sz="2000" b="1" dirty="0" smtClean="0"/>
              <a:t>“ </a:t>
            </a:r>
            <a:r>
              <a:rPr lang="ko-KR" altLang="en-US" sz="2000" b="1" dirty="0" err="1" smtClean="0"/>
              <a:t>메뉴명</a:t>
            </a:r>
            <a:r>
              <a:rPr lang="ko-KR" altLang="en-US" sz="2000" b="1" dirty="0" smtClean="0"/>
              <a:t> 클릭</a:t>
            </a:r>
            <a:endParaRPr lang="en-US" altLang="ko-KR" sz="2000" b="1" dirty="0" smtClean="0"/>
          </a:p>
          <a:p>
            <a:pPr latinLnBrk="0"/>
            <a:endParaRPr lang="en-US" altLang="ko-KR" sz="20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latinLnBrk="0"/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  ※ “</a:t>
            </a: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출력</a:t>
            </a: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” </a:t>
            </a: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버튼을 클릭하여 </a:t>
            </a:r>
            <a:endParaRPr lang="en-US" altLang="ko-KR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latinLnBrk="0"/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    </a:t>
            </a: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온라인보수교육 수료증 출력</a:t>
            </a:r>
            <a:endParaRPr lang="en-US" altLang="ko-KR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841091" y="6127584"/>
            <a:ext cx="6172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altLang="ko-KR" sz="3600" b="1" dirty="0">
              <a:solidFill>
                <a:prstClr val="black">
                  <a:lumMod val="75000"/>
                  <a:lumOff val="25000"/>
                </a:prstClr>
              </a:solidFill>
              <a:latin typeface="+mj-ea"/>
              <a:ea typeface="+mj-ea"/>
            </a:endParaRPr>
          </a:p>
        </p:txBody>
      </p:sp>
      <p:pic>
        <p:nvPicPr>
          <p:cNvPr id="30" name="_x420324512" descr="EMB000020f8022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301" y="871719"/>
            <a:ext cx="5451588" cy="5168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그룹 22"/>
          <p:cNvGrpSpPr/>
          <p:nvPr/>
        </p:nvGrpSpPr>
        <p:grpSpPr>
          <a:xfrm>
            <a:off x="1340716" y="5578637"/>
            <a:ext cx="9784627" cy="923809"/>
            <a:chOff x="1340716" y="5578637"/>
            <a:chExt cx="9784627" cy="923809"/>
          </a:xfrm>
        </p:grpSpPr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89143" y="5578637"/>
              <a:ext cx="636200" cy="636200"/>
            </a:xfrm>
            <a:prstGeom prst="rect">
              <a:avLst/>
            </a:prstGeom>
          </p:spPr>
        </p:pic>
        <p:pic>
          <p:nvPicPr>
            <p:cNvPr id="16" name="그림 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67507" y="6108701"/>
              <a:ext cx="306845" cy="306845"/>
            </a:xfrm>
            <a:prstGeom prst="rect">
              <a:avLst/>
            </a:prstGeom>
          </p:spPr>
        </p:pic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98736" y="5916614"/>
              <a:ext cx="409527" cy="409527"/>
            </a:xfrm>
            <a:prstGeom prst="rect">
              <a:avLst/>
            </a:prstGeom>
          </p:spPr>
        </p:pic>
        <p:pic>
          <p:nvPicPr>
            <p:cNvPr id="19" name="그림 1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7604" y="5916614"/>
              <a:ext cx="384174" cy="384174"/>
            </a:xfrm>
            <a:prstGeom prst="rect">
              <a:avLst/>
            </a:prstGeom>
          </p:spPr>
        </p:pic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6989" y="5638799"/>
              <a:ext cx="676275" cy="676275"/>
            </a:xfrm>
            <a:prstGeom prst="rect">
              <a:avLst/>
            </a:prstGeom>
          </p:spPr>
        </p:pic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6813" y="5724377"/>
              <a:ext cx="599454" cy="599454"/>
            </a:xfrm>
            <a:prstGeom prst="rect">
              <a:avLst/>
            </a:prstGeom>
          </p:spPr>
        </p:pic>
        <p:pic>
          <p:nvPicPr>
            <p:cNvPr id="21" name="그림 20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5281" y="6207872"/>
              <a:ext cx="294574" cy="294574"/>
            </a:xfrm>
            <a:prstGeom prst="rect">
              <a:avLst/>
            </a:prstGeom>
          </p:spPr>
        </p:pic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0716" y="6044293"/>
              <a:ext cx="365252" cy="365252"/>
            </a:xfrm>
            <a:prstGeom prst="rect">
              <a:avLst/>
            </a:prstGeom>
          </p:spPr>
        </p:pic>
      </p:grpSp>
      <p:sp>
        <p:nvSpPr>
          <p:cNvPr id="32" name="_x413506888"/>
          <p:cNvSpPr>
            <a:spLocks noChangeArrowheads="1"/>
          </p:cNvSpPr>
          <p:nvPr/>
        </p:nvSpPr>
        <p:spPr bwMode="auto">
          <a:xfrm>
            <a:off x="5490216" y="4840078"/>
            <a:ext cx="478784" cy="355600"/>
          </a:xfrm>
          <a:prstGeom prst="rect">
            <a:avLst/>
          </a:prstGeom>
          <a:noFill/>
          <a:ln w="25146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33" name="_x413506888"/>
          <p:cNvSpPr>
            <a:spLocks noChangeArrowheads="1"/>
          </p:cNvSpPr>
          <p:nvPr/>
        </p:nvSpPr>
        <p:spPr bwMode="auto">
          <a:xfrm>
            <a:off x="4734130" y="1545210"/>
            <a:ext cx="498270" cy="355600"/>
          </a:xfrm>
          <a:prstGeom prst="rect">
            <a:avLst/>
          </a:prstGeom>
          <a:noFill/>
          <a:ln w="25146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1772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기본 디자인">
  <a:themeElements>
    <a:clrScheme name="1_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기본 디자인">
      <a:majorFont>
        <a:latin typeface="HY울릉도M"/>
        <a:ea typeface="HY울릉도M"/>
        <a:cs typeface=""/>
      </a:majorFont>
      <a:minorFont>
        <a:latin typeface="가는각진제목체"/>
        <a:ea typeface="가는각진제목체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gradFill rotWithShape="0">
          <a:gsLst>
            <a:gs pos="0">
              <a:srgbClr val="0097DA"/>
            </a:gs>
            <a:gs pos="100000">
              <a:srgbClr val="0078B4"/>
            </a:gs>
          </a:gsLst>
          <a:lin ang="5400000" scaled="1"/>
        </a:gradFill>
        <a:ln w="9525" algn="ctr">
          <a:noFill/>
          <a:miter lim="800000"/>
          <a:headEnd/>
          <a:tailEnd/>
        </a:ln>
      </a:spPr>
      <a:bodyPr rot="10800000" vert="horz" lIns="0" rIns="0" rtlCol="0" anchor="ctr" anchorCtr="1">
        <a:scene3d>
          <a:camera prst="orthographicFront"/>
          <a:lightRig rig="threePt" dir="t"/>
        </a:scene3d>
        <a:flatTx/>
      </a:bodyPr>
      <a:lstStyle>
        <a:defPPr algn="ctr" latinLnBrk="0">
          <a:defRPr sz="1200" dirty="0" err="1" smtClean="0">
            <a:solidFill>
              <a:schemeClr val="bg1"/>
            </a:solidFill>
            <a:latin typeface="HY중고딕" panose="02030600000101010101" pitchFamily="18" charset="-127"/>
            <a:ea typeface="HY중고딕" panose="02030600000101010101" pitchFamily="18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ko-KR" altLang="en-US" sz="1000" b="0" i="0" u="none" strike="noStrike" cap="none" normalizeH="0" baseline="0" smtClean="0">
            <a:ln>
              <a:noFill/>
            </a:ln>
            <a:solidFill>
              <a:srgbClr val="4D4D4D"/>
            </a:solidFill>
            <a:effectLst/>
            <a:latin typeface="HY중고딕" pitchFamily="18" charset="-127"/>
            <a:ea typeface="HY중고딕" pitchFamily="18" charset="-127"/>
          </a:defRPr>
        </a:defPPr>
      </a:lstStyle>
    </a:lnDef>
  </a:objectDefaults>
  <a:extraClrSchemeLst>
    <a:extraClrScheme>
      <a:clrScheme name="1_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6_기본 디자인">
  <a:themeElements>
    <a:clrScheme name="2_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1">
          <a:blip xmlns:r="http://schemas.openxmlformats.org/officeDocument/2006/relationships" r:embed="rId1">
            <a:alphaModFix amt="20000"/>
          </a:blip>
          <a:srcRect/>
          <a:stretch>
            <a:fillRect/>
          </a:stretch>
        </a:blip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1">
          <a:blip xmlns:r="http://schemas.openxmlformats.org/officeDocument/2006/relationships" r:embed="rId1">
            <a:alphaModFix amt="20000"/>
          </a:blip>
          <a:srcRect/>
          <a:stretch>
            <a:fillRect/>
          </a:stretch>
        </a:blip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lnDef>
  </a:objectDefaults>
  <a:extraClrSchemeLst>
    <a:extraClrScheme>
      <a:clrScheme name="2_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기본 디자인">
  <a:themeElements>
    <a:clrScheme name="1_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기본 디자인">
      <a:majorFont>
        <a:latin typeface="HY울릉도M"/>
        <a:ea typeface="HY울릉도M"/>
        <a:cs typeface=""/>
      </a:majorFont>
      <a:minorFont>
        <a:latin typeface="가는각진제목체"/>
        <a:ea typeface="가는각진제목체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gradFill rotWithShape="0">
          <a:gsLst>
            <a:gs pos="0">
              <a:srgbClr val="0097DA"/>
            </a:gs>
            <a:gs pos="100000">
              <a:srgbClr val="0078B4"/>
            </a:gs>
          </a:gsLst>
          <a:lin ang="5400000" scaled="1"/>
        </a:gradFill>
        <a:ln w="9525" algn="ctr">
          <a:noFill/>
          <a:miter lim="800000"/>
          <a:headEnd/>
          <a:tailEnd/>
        </a:ln>
      </a:spPr>
      <a:bodyPr rot="10800000" lIns="0" rIns="0" anchor="ctr"/>
      <a:lstStyle>
        <a:defPPr algn="ctr" latinLnBrk="0">
          <a:defRPr sz="1200" dirty="0">
            <a:solidFill>
              <a:schemeClr val="bg1"/>
            </a:solidFill>
            <a:latin typeface="산돌고딕B" pitchFamily="18" charset="-127"/>
            <a:ea typeface="산돌고딕B" pitchFamily="18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ko-KR" altLang="en-US" sz="1000" b="0" i="0" u="none" strike="noStrike" cap="none" normalizeH="0" baseline="0" smtClean="0">
            <a:ln>
              <a:noFill/>
            </a:ln>
            <a:solidFill>
              <a:srgbClr val="4D4D4D"/>
            </a:solidFill>
            <a:effectLst/>
            <a:latin typeface="HY중고딕" pitchFamily="18" charset="-127"/>
            <a:ea typeface="HY중고딕" pitchFamily="18" charset="-127"/>
          </a:defRPr>
        </a:defPPr>
      </a:lstStyle>
    </a:lnDef>
  </a:objectDefaults>
  <a:extraClrSchemeLst>
    <a:extraClrScheme>
      <a:clrScheme name="1_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기본 디자인">
  <a:themeElements>
    <a:clrScheme name="1_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기본 디자인">
      <a:majorFont>
        <a:latin typeface="HY울릉도M"/>
        <a:ea typeface="HY울릉도M"/>
        <a:cs typeface=""/>
      </a:majorFont>
      <a:minorFont>
        <a:latin typeface="가는각진제목체"/>
        <a:ea typeface="가는각진제목체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ko-KR" altLang="en-US" sz="1000" b="0" i="0" u="none" strike="noStrike" cap="none" normalizeH="0" baseline="0" smtClean="0">
            <a:ln>
              <a:noFill/>
            </a:ln>
            <a:solidFill>
              <a:srgbClr val="4D4D4D"/>
            </a:solidFill>
            <a:effectLst/>
            <a:latin typeface="HY중고딕" pitchFamily="18" charset="-127"/>
            <a:ea typeface="HY중고딕" pitchFamily="18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ko-KR" altLang="en-US" sz="1000" b="0" i="0" u="none" strike="noStrike" cap="none" normalizeH="0" baseline="0" smtClean="0">
            <a:ln>
              <a:noFill/>
            </a:ln>
            <a:solidFill>
              <a:srgbClr val="4D4D4D"/>
            </a:solidFill>
            <a:effectLst/>
            <a:latin typeface="HY중고딕" pitchFamily="18" charset="-127"/>
            <a:ea typeface="HY중고딕" pitchFamily="18" charset="-127"/>
          </a:defRPr>
        </a:defPPr>
      </a:lstStyle>
    </a:lnDef>
  </a:objectDefaults>
  <a:extraClrSchemeLst>
    <a:extraClrScheme>
      <a:clrScheme name="1_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4_기본 디자인">
  <a:themeElements>
    <a:clrScheme name="1_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기본 디자인">
      <a:majorFont>
        <a:latin typeface="HY울릉도M"/>
        <a:ea typeface="HY울릉도M"/>
        <a:cs typeface=""/>
      </a:majorFont>
      <a:minorFont>
        <a:latin typeface="가는각진제목체"/>
        <a:ea typeface="가는각진제목체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gradFill rotWithShape="0">
          <a:gsLst>
            <a:gs pos="0">
              <a:srgbClr val="0097DA"/>
            </a:gs>
            <a:gs pos="100000">
              <a:srgbClr val="0078B4"/>
            </a:gs>
          </a:gsLst>
          <a:lin ang="5400000" scaled="1"/>
        </a:gradFill>
        <a:ln w="9525" algn="ctr">
          <a:noFill/>
          <a:miter lim="800000"/>
          <a:headEnd/>
          <a:tailEnd/>
        </a:ln>
      </a:spPr>
      <a:bodyPr rot="10800000" lIns="0" rIns="0" anchor="ctr"/>
      <a:lstStyle>
        <a:defPPr algn="ctr" latinLnBrk="0">
          <a:defRPr sz="1200" dirty="0">
            <a:solidFill>
              <a:schemeClr val="bg1"/>
            </a:solidFill>
            <a:latin typeface="산돌고딕B" pitchFamily="18" charset="-127"/>
            <a:ea typeface="산돌고딕B" pitchFamily="18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ko-KR" altLang="en-US" sz="1000" b="0" i="0" u="none" strike="noStrike" cap="none" normalizeH="0" baseline="0" smtClean="0">
            <a:ln>
              <a:noFill/>
            </a:ln>
            <a:solidFill>
              <a:srgbClr val="4D4D4D"/>
            </a:solidFill>
            <a:effectLst/>
            <a:latin typeface="HY중고딕" pitchFamily="18" charset="-127"/>
            <a:ea typeface="HY중고딕" pitchFamily="18" charset="-127"/>
          </a:defRPr>
        </a:defPPr>
      </a:lstStyle>
    </a:lnDef>
  </a:objectDefaults>
  <a:extraClrSchemeLst>
    <a:extraClrScheme>
      <a:clrScheme name="1_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5_기본 디자인">
  <a:themeElements>
    <a:clrScheme name="1_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기본 디자인">
      <a:majorFont>
        <a:latin typeface="HY울릉도M"/>
        <a:ea typeface="HY울릉도M"/>
        <a:cs typeface=""/>
      </a:majorFont>
      <a:minorFont>
        <a:latin typeface="가는각진제목체"/>
        <a:ea typeface="가는각진제목체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gradFill rotWithShape="0">
          <a:gsLst>
            <a:gs pos="0">
              <a:srgbClr val="0097DA"/>
            </a:gs>
            <a:gs pos="100000">
              <a:srgbClr val="0078B4"/>
            </a:gs>
          </a:gsLst>
          <a:lin ang="5400000" scaled="1"/>
        </a:gradFill>
        <a:ln w="9525" algn="ctr">
          <a:noFill/>
          <a:miter lim="800000"/>
          <a:headEnd/>
          <a:tailEnd/>
        </a:ln>
      </a:spPr>
      <a:bodyPr rot="10800000" lIns="0" rIns="0" anchor="ctr"/>
      <a:lstStyle>
        <a:defPPr algn="ctr" latinLnBrk="0">
          <a:defRPr sz="1200" dirty="0">
            <a:solidFill>
              <a:schemeClr val="bg1"/>
            </a:solidFill>
            <a:latin typeface="산돌고딕B" pitchFamily="18" charset="-127"/>
            <a:ea typeface="산돌고딕B" pitchFamily="18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ko-KR" altLang="en-US" sz="1000" b="0" i="0" u="none" strike="noStrike" cap="none" normalizeH="0" baseline="0" smtClean="0">
            <a:ln>
              <a:noFill/>
            </a:ln>
            <a:solidFill>
              <a:srgbClr val="4D4D4D"/>
            </a:solidFill>
            <a:effectLst/>
            <a:latin typeface="HY중고딕" pitchFamily="18" charset="-127"/>
            <a:ea typeface="HY중고딕" pitchFamily="18" charset="-127"/>
          </a:defRPr>
        </a:defPPr>
      </a:lstStyle>
    </a:lnDef>
  </a:objectDefaults>
  <a:extraClrSchemeLst>
    <a:extraClrScheme>
      <a:clrScheme name="1_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7_기본 디자인">
  <a:themeElements>
    <a:clrScheme name="1_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기본 디자인">
      <a:majorFont>
        <a:latin typeface="HY울릉도M"/>
        <a:ea typeface="HY울릉도M"/>
        <a:cs typeface=""/>
      </a:majorFont>
      <a:minorFont>
        <a:latin typeface="가는각진제목체"/>
        <a:ea typeface="가는각진제목체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gradFill rotWithShape="0">
          <a:gsLst>
            <a:gs pos="0">
              <a:srgbClr val="0097DA"/>
            </a:gs>
            <a:gs pos="100000">
              <a:srgbClr val="0078B4"/>
            </a:gs>
          </a:gsLst>
          <a:lin ang="5400000" scaled="1"/>
        </a:gradFill>
        <a:ln w="9525" algn="ctr">
          <a:noFill/>
          <a:miter lim="800000"/>
          <a:headEnd/>
          <a:tailEnd/>
        </a:ln>
      </a:spPr>
      <a:bodyPr rot="10800000" lIns="0" rIns="0" anchor="ctr"/>
      <a:lstStyle>
        <a:defPPr algn="ctr" latinLnBrk="0">
          <a:defRPr sz="1200" dirty="0">
            <a:solidFill>
              <a:schemeClr val="bg1"/>
            </a:solidFill>
            <a:latin typeface="산돌고딕B" pitchFamily="18" charset="-127"/>
            <a:ea typeface="산돌고딕B" pitchFamily="18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ko-KR" altLang="en-US" sz="1000" b="0" i="0" u="none" strike="noStrike" cap="none" normalizeH="0" baseline="0" smtClean="0">
            <a:ln>
              <a:noFill/>
            </a:ln>
            <a:solidFill>
              <a:srgbClr val="4D4D4D"/>
            </a:solidFill>
            <a:effectLst/>
            <a:latin typeface="HY중고딕" pitchFamily="18" charset="-127"/>
            <a:ea typeface="HY중고딕" pitchFamily="18" charset="-127"/>
          </a:defRPr>
        </a:defPPr>
      </a:lstStyle>
    </a:lnDef>
  </a:objectDefaults>
  <a:extraClrSchemeLst>
    <a:extraClrScheme>
      <a:clrScheme name="1_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농협정보표준서식">
      <a:majorFont>
        <a:latin typeface="Arial"/>
        <a:ea typeface="굴림체"/>
        <a:cs typeface=""/>
      </a:majorFont>
      <a:minorFont>
        <a:latin typeface="Arial Narrow"/>
        <a:ea typeface="굴림체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000" dirty="0" smtClean="0">
            <a:solidFill>
              <a:schemeClr val="tx1"/>
            </a:solidFill>
            <a:latin typeface="+mn-ea"/>
            <a:ea typeface="+mn-ea"/>
          </a:defRPr>
        </a:defPPr>
      </a:lstStyle>
    </a:txDef>
  </a:objectDefaults>
  <a:extraClrSchemeLst/>
</a:theme>
</file>

<file path=ppt/theme/theme10.xml><?xml version="1.0" encoding="utf-8"?>
<a:theme xmlns:a="http://schemas.openxmlformats.org/drawingml/2006/main" name="8_기본 디자인">
  <a:themeElements>
    <a:clrScheme name="1_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기본 디자인">
      <a:majorFont>
        <a:latin typeface="HY울릉도M"/>
        <a:ea typeface="HY울릉도M"/>
        <a:cs typeface=""/>
      </a:majorFont>
      <a:minorFont>
        <a:latin typeface="가는각진제목체"/>
        <a:ea typeface="가는각진제목체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gradFill rotWithShape="0">
          <a:gsLst>
            <a:gs pos="0">
              <a:srgbClr val="0097DA"/>
            </a:gs>
            <a:gs pos="100000">
              <a:srgbClr val="0078B4"/>
            </a:gs>
          </a:gsLst>
          <a:lin ang="5400000" scaled="1"/>
        </a:gradFill>
        <a:ln w="9525" algn="ctr">
          <a:noFill/>
          <a:miter lim="800000"/>
          <a:headEnd/>
          <a:tailEnd/>
        </a:ln>
      </a:spPr>
      <a:bodyPr rot="10800000" lIns="0" rIns="0" anchor="ctr"/>
      <a:lstStyle>
        <a:defPPr algn="ctr" latinLnBrk="0">
          <a:defRPr sz="1200" dirty="0">
            <a:solidFill>
              <a:schemeClr val="bg1"/>
            </a:solidFill>
            <a:latin typeface="산돌고딕B" pitchFamily="18" charset="-127"/>
            <a:ea typeface="산돌고딕B" pitchFamily="18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ko-KR" altLang="en-US" sz="1000" b="0" i="0" u="none" strike="noStrike" cap="none" normalizeH="0" baseline="0" smtClean="0">
            <a:ln>
              <a:noFill/>
            </a:ln>
            <a:solidFill>
              <a:srgbClr val="4D4D4D"/>
            </a:solidFill>
            <a:effectLst/>
            <a:latin typeface="HY중고딕" pitchFamily="18" charset="-127"/>
            <a:ea typeface="HY중고딕" pitchFamily="18" charset="-127"/>
          </a:defRPr>
        </a:defPPr>
      </a:lstStyle>
    </a:lnDef>
  </a:objectDefaults>
  <a:extraClrSchemeLst>
    <a:extraClrScheme>
      <a:clrScheme name="1_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9_기본 디자인">
  <a:themeElements>
    <a:clrScheme name="1_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기본 디자인">
      <a:majorFont>
        <a:latin typeface="HY울릉도M"/>
        <a:ea typeface="HY울릉도M"/>
        <a:cs typeface=""/>
      </a:majorFont>
      <a:minorFont>
        <a:latin typeface="가는각진제목체"/>
        <a:ea typeface="가는각진제목체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gradFill rotWithShape="0">
          <a:gsLst>
            <a:gs pos="0">
              <a:srgbClr val="0097DA"/>
            </a:gs>
            <a:gs pos="100000">
              <a:srgbClr val="0078B4"/>
            </a:gs>
          </a:gsLst>
          <a:lin ang="5400000" scaled="1"/>
        </a:gradFill>
        <a:ln w="9525" algn="ctr">
          <a:noFill/>
          <a:miter lim="800000"/>
          <a:headEnd/>
          <a:tailEnd/>
        </a:ln>
      </a:spPr>
      <a:bodyPr rot="10800000" lIns="0" rIns="0" anchor="ctr"/>
      <a:lstStyle>
        <a:defPPr algn="ctr" latinLnBrk="0">
          <a:defRPr sz="1200" dirty="0">
            <a:solidFill>
              <a:schemeClr val="bg1"/>
            </a:solidFill>
            <a:latin typeface="산돌고딕B" pitchFamily="18" charset="-127"/>
            <a:ea typeface="산돌고딕B" pitchFamily="18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ko-KR" altLang="en-US" sz="1000" b="0" i="0" u="none" strike="noStrike" cap="none" normalizeH="0" baseline="0" smtClean="0">
            <a:ln>
              <a:noFill/>
            </a:ln>
            <a:solidFill>
              <a:srgbClr val="4D4D4D"/>
            </a:solidFill>
            <a:effectLst/>
            <a:latin typeface="HY중고딕" pitchFamily="18" charset="-127"/>
            <a:ea typeface="HY중고딕" pitchFamily="18" charset="-127"/>
          </a:defRPr>
        </a:defPPr>
      </a:lstStyle>
    </a:lnDef>
  </a:objectDefaults>
  <a:extraClrSchemeLst>
    <a:extraClrScheme>
      <a:clrScheme name="1_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＠ 2019설명회 _ 2019 교육운영지침 설명(참고용)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(농협정보)_2020_축산관련종사자_교육_설명회_교육기관</Template>
  <TotalTime>231</TotalTime>
  <Words>363</Words>
  <Application>Microsoft Office PowerPoint</Application>
  <PresentationFormat>와이드스크린</PresentationFormat>
  <Paragraphs>91</Paragraphs>
  <Slides>15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12</vt:i4>
      </vt:variant>
      <vt:variant>
        <vt:lpstr>슬라이드 제목</vt:lpstr>
      </vt:variant>
      <vt:variant>
        <vt:i4>15</vt:i4>
      </vt:variant>
    </vt:vector>
  </HeadingPairs>
  <TitlesOfParts>
    <vt:vector size="37" baseType="lpstr">
      <vt:lpstr>-2002</vt:lpstr>
      <vt:lpstr>HY울릉도M</vt:lpstr>
      <vt:lpstr>HY중고딕</vt:lpstr>
      <vt:lpstr>가는각진제목체</vt:lpstr>
      <vt:lpstr>굴림</vt:lpstr>
      <vt:lpstr>굴림체</vt:lpstr>
      <vt:lpstr>맑은 고딕</vt:lpstr>
      <vt:lpstr>바탕</vt:lpstr>
      <vt:lpstr>Arial</vt:lpstr>
      <vt:lpstr>Arial Narrow</vt:lpstr>
      <vt:lpstr>디자인 사용자 지정</vt:lpstr>
      <vt:lpstr>1_기본 디자인</vt:lpstr>
      <vt:lpstr>6_기본 디자인</vt:lpstr>
      <vt:lpstr>2_기본 디자인</vt:lpstr>
      <vt:lpstr>3_기본 디자인</vt:lpstr>
      <vt:lpstr>4_기본 디자인</vt:lpstr>
      <vt:lpstr>5_기본 디자인</vt:lpstr>
      <vt:lpstr>7_기본 디자인</vt:lpstr>
      <vt:lpstr>1_디자인 사용자 지정</vt:lpstr>
      <vt:lpstr>8_기본 디자인</vt:lpstr>
      <vt:lpstr>9_기본 디자인</vt:lpstr>
      <vt:lpstr>＠ 2019설명회 _ 2019 교육운영지침 설명(참고용)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nacf</dc:creator>
  <cp:lastModifiedBy>nacf</cp:lastModifiedBy>
  <cp:revision>22</cp:revision>
  <dcterms:created xsi:type="dcterms:W3CDTF">2020-02-10T07:06:49Z</dcterms:created>
  <dcterms:modified xsi:type="dcterms:W3CDTF">2020-02-12T23:59:22Z</dcterms:modified>
</cp:coreProperties>
</file>